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71"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2" r:id="rId17"/>
    <p:sldId id="27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979" autoAdjust="0"/>
    <p:restoredTop sz="94660"/>
  </p:normalViewPr>
  <p:slideViewPr>
    <p:cSldViewPr snapToGrid="0">
      <p:cViewPr varScale="1">
        <p:scale>
          <a:sx n="64" d="100"/>
          <a:sy n="64" d="100"/>
        </p:scale>
        <p:origin x="557"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13C9B2-B3B9-4A8F-BF96-54B2963ECFB9}" type="datetimeFigureOut">
              <a:rPr lang="en-US" smtClean="0"/>
              <a:t>10/7/2025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122872-F367-46CB-BBC8-E2D6AE02EE58}" type="slidenum">
              <a:rPr lang="en-US" smtClean="0"/>
              <a:t>‹#›</a:t>
            </a:fld>
            <a:endParaRPr lang="en-US"/>
          </a:p>
        </p:txBody>
      </p:sp>
    </p:spTree>
    <p:extLst>
      <p:ext uri="{BB962C8B-B14F-4D97-AF65-F5344CB8AC3E}">
        <p14:creationId xmlns:p14="http://schemas.microsoft.com/office/powerpoint/2010/main" val="2123445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122872-F367-46CB-BBC8-E2D6AE02EE58}" type="slidenum">
              <a:rPr lang="en-US" smtClean="0"/>
              <a:t>1</a:t>
            </a:fld>
            <a:endParaRPr lang="en-US"/>
          </a:p>
        </p:txBody>
      </p:sp>
    </p:spTree>
    <p:extLst>
      <p:ext uri="{BB962C8B-B14F-4D97-AF65-F5344CB8AC3E}">
        <p14:creationId xmlns:p14="http://schemas.microsoft.com/office/powerpoint/2010/main" val="13030733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21E3A2-E976-6E3E-FF1D-25ED80300A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72FFA0-49D1-1E5A-8C5E-207EC5EF0A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3B7F95-057F-2FE2-EAA8-28D2BEB77D5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C6EDB8E-B780-B707-476A-E763C281A673}"/>
              </a:ext>
            </a:extLst>
          </p:cNvPr>
          <p:cNvSpPr>
            <a:spLocks noGrp="1"/>
          </p:cNvSpPr>
          <p:nvPr>
            <p:ph type="sldNum" sz="quarter" idx="5"/>
          </p:nvPr>
        </p:nvSpPr>
        <p:spPr/>
        <p:txBody>
          <a:bodyPr/>
          <a:lstStyle/>
          <a:p>
            <a:fld id="{70122872-F367-46CB-BBC8-E2D6AE02EE58}" type="slidenum">
              <a:rPr lang="en-US" smtClean="0"/>
              <a:t>10</a:t>
            </a:fld>
            <a:endParaRPr lang="en-US"/>
          </a:p>
        </p:txBody>
      </p:sp>
    </p:spTree>
    <p:extLst>
      <p:ext uri="{BB962C8B-B14F-4D97-AF65-F5344CB8AC3E}">
        <p14:creationId xmlns:p14="http://schemas.microsoft.com/office/powerpoint/2010/main" val="7161278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3CB623-2920-286B-FE0B-1F11CCFC16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4747FE-B850-1CF5-A9B5-11438735B3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FC2B70-6EDE-9791-CED9-D2EF9DF5564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42AF574-3514-F59D-B17E-525B813A9BE5}"/>
              </a:ext>
            </a:extLst>
          </p:cNvPr>
          <p:cNvSpPr>
            <a:spLocks noGrp="1"/>
          </p:cNvSpPr>
          <p:nvPr>
            <p:ph type="sldNum" sz="quarter" idx="5"/>
          </p:nvPr>
        </p:nvSpPr>
        <p:spPr/>
        <p:txBody>
          <a:bodyPr/>
          <a:lstStyle/>
          <a:p>
            <a:fld id="{70122872-F367-46CB-BBC8-E2D6AE02EE58}" type="slidenum">
              <a:rPr lang="en-US" smtClean="0"/>
              <a:t>11</a:t>
            </a:fld>
            <a:endParaRPr lang="en-US"/>
          </a:p>
        </p:txBody>
      </p:sp>
    </p:spTree>
    <p:extLst>
      <p:ext uri="{BB962C8B-B14F-4D97-AF65-F5344CB8AC3E}">
        <p14:creationId xmlns:p14="http://schemas.microsoft.com/office/powerpoint/2010/main" val="40520111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4E3C4F-7CAF-240C-187B-CA1C90583E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69F6D3-3DC6-2286-E735-CC622638F4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5E4A6D-99BD-9B1B-B493-AB9A88563CA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D4503B7-BDF3-8943-5FF2-EF1DBD429031}"/>
              </a:ext>
            </a:extLst>
          </p:cNvPr>
          <p:cNvSpPr>
            <a:spLocks noGrp="1"/>
          </p:cNvSpPr>
          <p:nvPr>
            <p:ph type="sldNum" sz="quarter" idx="5"/>
          </p:nvPr>
        </p:nvSpPr>
        <p:spPr/>
        <p:txBody>
          <a:bodyPr/>
          <a:lstStyle/>
          <a:p>
            <a:fld id="{70122872-F367-46CB-BBC8-E2D6AE02EE58}" type="slidenum">
              <a:rPr lang="en-US" smtClean="0"/>
              <a:t>12</a:t>
            </a:fld>
            <a:endParaRPr lang="en-US"/>
          </a:p>
        </p:txBody>
      </p:sp>
    </p:spTree>
    <p:extLst>
      <p:ext uri="{BB962C8B-B14F-4D97-AF65-F5344CB8AC3E}">
        <p14:creationId xmlns:p14="http://schemas.microsoft.com/office/powerpoint/2010/main" val="13197844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0F7E19-5060-881C-AED8-998E13BE18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D28C44-EAAA-285E-13F4-DE16F49B08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CF979F-8CC7-61E5-4128-03F5D4FDBF9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8C73A78-25CF-F055-2539-4C47EE0F69A2}"/>
              </a:ext>
            </a:extLst>
          </p:cNvPr>
          <p:cNvSpPr>
            <a:spLocks noGrp="1"/>
          </p:cNvSpPr>
          <p:nvPr>
            <p:ph type="sldNum" sz="quarter" idx="5"/>
          </p:nvPr>
        </p:nvSpPr>
        <p:spPr/>
        <p:txBody>
          <a:bodyPr/>
          <a:lstStyle/>
          <a:p>
            <a:fld id="{70122872-F367-46CB-BBC8-E2D6AE02EE58}" type="slidenum">
              <a:rPr lang="en-US" smtClean="0"/>
              <a:t>13</a:t>
            </a:fld>
            <a:endParaRPr lang="en-US"/>
          </a:p>
        </p:txBody>
      </p:sp>
    </p:spTree>
    <p:extLst>
      <p:ext uri="{BB962C8B-B14F-4D97-AF65-F5344CB8AC3E}">
        <p14:creationId xmlns:p14="http://schemas.microsoft.com/office/powerpoint/2010/main" val="3577275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B7A552-61DD-9A6F-F77F-0036E0FD63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8CF8E3-4A88-CFDB-18F0-6B6FA4AD66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0B9D8D-AFF4-1E1D-38CC-F36F88345C2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0A4B04A-001F-1819-2B40-E6405E798CC1}"/>
              </a:ext>
            </a:extLst>
          </p:cNvPr>
          <p:cNvSpPr>
            <a:spLocks noGrp="1"/>
          </p:cNvSpPr>
          <p:nvPr>
            <p:ph type="sldNum" sz="quarter" idx="5"/>
          </p:nvPr>
        </p:nvSpPr>
        <p:spPr/>
        <p:txBody>
          <a:bodyPr/>
          <a:lstStyle/>
          <a:p>
            <a:fld id="{70122872-F367-46CB-BBC8-E2D6AE02EE58}" type="slidenum">
              <a:rPr lang="en-US" smtClean="0"/>
              <a:t>14</a:t>
            </a:fld>
            <a:endParaRPr lang="en-US"/>
          </a:p>
        </p:txBody>
      </p:sp>
    </p:spTree>
    <p:extLst>
      <p:ext uri="{BB962C8B-B14F-4D97-AF65-F5344CB8AC3E}">
        <p14:creationId xmlns:p14="http://schemas.microsoft.com/office/powerpoint/2010/main" val="305276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C35692-8CED-DCD0-B336-0CA2C91177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8C96B6-07AD-0A7F-7EC0-20767F7667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B148CF-6CD3-D773-A888-6EBC7BB9CD5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B12B7F5-7D5F-A4E9-EBE3-821940BDDF20}"/>
              </a:ext>
            </a:extLst>
          </p:cNvPr>
          <p:cNvSpPr>
            <a:spLocks noGrp="1"/>
          </p:cNvSpPr>
          <p:nvPr>
            <p:ph type="sldNum" sz="quarter" idx="5"/>
          </p:nvPr>
        </p:nvSpPr>
        <p:spPr/>
        <p:txBody>
          <a:bodyPr/>
          <a:lstStyle/>
          <a:p>
            <a:fld id="{70122872-F367-46CB-BBC8-E2D6AE02EE58}" type="slidenum">
              <a:rPr lang="en-US" smtClean="0"/>
              <a:t>15</a:t>
            </a:fld>
            <a:endParaRPr lang="en-US"/>
          </a:p>
        </p:txBody>
      </p:sp>
    </p:spTree>
    <p:extLst>
      <p:ext uri="{BB962C8B-B14F-4D97-AF65-F5344CB8AC3E}">
        <p14:creationId xmlns:p14="http://schemas.microsoft.com/office/powerpoint/2010/main" val="35786309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714C91-B285-F38D-0EB9-BFB8F7016C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867FFF-DE34-EE1B-64DC-B59090ED7C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EA3936-67E9-10D5-D361-C196E6C50A7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28690C2-2C1F-3DC8-6A49-4B8402BDCEF8}"/>
              </a:ext>
            </a:extLst>
          </p:cNvPr>
          <p:cNvSpPr>
            <a:spLocks noGrp="1"/>
          </p:cNvSpPr>
          <p:nvPr>
            <p:ph type="sldNum" sz="quarter" idx="5"/>
          </p:nvPr>
        </p:nvSpPr>
        <p:spPr/>
        <p:txBody>
          <a:bodyPr/>
          <a:lstStyle/>
          <a:p>
            <a:fld id="{70122872-F367-46CB-BBC8-E2D6AE02EE58}" type="slidenum">
              <a:rPr lang="en-US" smtClean="0"/>
              <a:t>16</a:t>
            </a:fld>
            <a:endParaRPr lang="en-US"/>
          </a:p>
        </p:txBody>
      </p:sp>
    </p:spTree>
    <p:extLst>
      <p:ext uri="{BB962C8B-B14F-4D97-AF65-F5344CB8AC3E}">
        <p14:creationId xmlns:p14="http://schemas.microsoft.com/office/powerpoint/2010/main" val="14988541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793683-60A0-53CC-A52C-5FA11EC08A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1E0E64-C638-D822-1651-4B048DEF87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FF1E24-6576-A3F0-0894-08F648331B2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7817789-8572-7032-D49D-84ACF744BE6A}"/>
              </a:ext>
            </a:extLst>
          </p:cNvPr>
          <p:cNvSpPr>
            <a:spLocks noGrp="1"/>
          </p:cNvSpPr>
          <p:nvPr>
            <p:ph type="sldNum" sz="quarter" idx="5"/>
          </p:nvPr>
        </p:nvSpPr>
        <p:spPr/>
        <p:txBody>
          <a:bodyPr/>
          <a:lstStyle/>
          <a:p>
            <a:fld id="{70122872-F367-46CB-BBC8-E2D6AE02EE58}" type="slidenum">
              <a:rPr lang="en-US" smtClean="0"/>
              <a:t>17</a:t>
            </a:fld>
            <a:endParaRPr lang="en-US"/>
          </a:p>
        </p:txBody>
      </p:sp>
    </p:spTree>
    <p:extLst>
      <p:ext uri="{BB962C8B-B14F-4D97-AF65-F5344CB8AC3E}">
        <p14:creationId xmlns:p14="http://schemas.microsoft.com/office/powerpoint/2010/main" val="13713274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4DB336-3FD7-7258-D0A4-D16161BAE7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7027B3-39B4-5723-A819-8290E2171D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1E36BE-0BEC-369D-6C57-5581ACBB373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A3C3DBF-0216-462A-4E75-E89309154F15}"/>
              </a:ext>
            </a:extLst>
          </p:cNvPr>
          <p:cNvSpPr>
            <a:spLocks noGrp="1"/>
          </p:cNvSpPr>
          <p:nvPr>
            <p:ph type="sldNum" sz="quarter" idx="5"/>
          </p:nvPr>
        </p:nvSpPr>
        <p:spPr/>
        <p:txBody>
          <a:bodyPr/>
          <a:lstStyle/>
          <a:p>
            <a:fld id="{70122872-F367-46CB-BBC8-E2D6AE02EE58}" type="slidenum">
              <a:rPr lang="en-US" smtClean="0"/>
              <a:t>2</a:t>
            </a:fld>
            <a:endParaRPr lang="en-US"/>
          </a:p>
        </p:txBody>
      </p:sp>
    </p:spTree>
    <p:extLst>
      <p:ext uri="{BB962C8B-B14F-4D97-AF65-F5344CB8AC3E}">
        <p14:creationId xmlns:p14="http://schemas.microsoft.com/office/powerpoint/2010/main" val="1315221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FF577E-889B-34E7-F326-92A188B433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6539AA-1546-C153-CCA9-E13D65DC39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138EE3-BD80-64D4-344E-329C8D66BE5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68DF31A-39B8-1A03-2A86-988F5DE46CE4}"/>
              </a:ext>
            </a:extLst>
          </p:cNvPr>
          <p:cNvSpPr>
            <a:spLocks noGrp="1"/>
          </p:cNvSpPr>
          <p:nvPr>
            <p:ph type="sldNum" sz="quarter" idx="5"/>
          </p:nvPr>
        </p:nvSpPr>
        <p:spPr/>
        <p:txBody>
          <a:bodyPr/>
          <a:lstStyle/>
          <a:p>
            <a:fld id="{70122872-F367-46CB-BBC8-E2D6AE02EE58}" type="slidenum">
              <a:rPr lang="en-US" smtClean="0"/>
              <a:t>3</a:t>
            </a:fld>
            <a:endParaRPr lang="en-US"/>
          </a:p>
        </p:txBody>
      </p:sp>
    </p:spTree>
    <p:extLst>
      <p:ext uri="{BB962C8B-B14F-4D97-AF65-F5344CB8AC3E}">
        <p14:creationId xmlns:p14="http://schemas.microsoft.com/office/powerpoint/2010/main" val="35819583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EB75F1-A688-C27E-2F9E-FE605EA779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4BC091-30CB-F38B-4E26-4B88DA43AD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252A90-156B-6444-34BD-BBA50048E3E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CFA712A-5919-5928-469E-2608052F663A}"/>
              </a:ext>
            </a:extLst>
          </p:cNvPr>
          <p:cNvSpPr>
            <a:spLocks noGrp="1"/>
          </p:cNvSpPr>
          <p:nvPr>
            <p:ph type="sldNum" sz="quarter" idx="5"/>
          </p:nvPr>
        </p:nvSpPr>
        <p:spPr/>
        <p:txBody>
          <a:bodyPr/>
          <a:lstStyle/>
          <a:p>
            <a:fld id="{70122872-F367-46CB-BBC8-E2D6AE02EE58}" type="slidenum">
              <a:rPr lang="en-US" smtClean="0"/>
              <a:t>4</a:t>
            </a:fld>
            <a:endParaRPr lang="en-US"/>
          </a:p>
        </p:txBody>
      </p:sp>
    </p:spTree>
    <p:extLst>
      <p:ext uri="{BB962C8B-B14F-4D97-AF65-F5344CB8AC3E}">
        <p14:creationId xmlns:p14="http://schemas.microsoft.com/office/powerpoint/2010/main" val="36265371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5B7F73-F7F9-A92B-8B6E-45BD86090E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053429-B962-D070-0FF3-A88911D5BD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7FB5D8-4F6C-7434-9172-02AB40520B2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31CFC84-8CF9-98D0-8869-DBACB1E9E4D5}"/>
              </a:ext>
            </a:extLst>
          </p:cNvPr>
          <p:cNvSpPr>
            <a:spLocks noGrp="1"/>
          </p:cNvSpPr>
          <p:nvPr>
            <p:ph type="sldNum" sz="quarter" idx="5"/>
          </p:nvPr>
        </p:nvSpPr>
        <p:spPr/>
        <p:txBody>
          <a:bodyPr/>
          <a:lstStyle/>
          <a:p>
            <a:fld id="{70122872-F367-46CB-BBC8-E2D6AE02EE58}" type="slidenum">
              <a:rPr lang="en-US" smtClean="0"/>
              <a:t>5</a:t>
            </a:fld>
            <a:endParaRPr lang="en-US"/>
          </a:p>
        </p:txBody>
      </p:sp>
    </p:spTree>
    <p:extLst>
      <p:ext uri="{BB962C8B-B14F-4D97-AF65-F5344CB8AC3E}">
        <p14:creationId xmlns:p14="http://schemas.microsoft.com/office/powerpoint/2010/main" val="14988717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240A32-1CCC-793B-B8CD-BB0ED38339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2184F2-BB32-116F-E6EA-2ACC25636D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E0E94A-0379-EB78-8E80-49A8EC8217E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AA5909E-230D-438D-9C6D-AE2C8BCEABB5}"/>
              </a:ext>
            </a:extLst>
          </p:cNvPr>
          <p:cNvSpPr>
            <a:spLocks noGrp="1"/>
          </p:cNvSpPr>
          <p:nvPr>
            <p:ph type="sldNum" sz="quarter" idx="5"/>
          </p:nvPr>
        </p:nvSpPr>
        <p:spPr/>
        <p:txBody>
          <a:bodyPr/>
          <a:lstStyle/>
          <a:p>
            <a:fld id="{70122872-F367-46CB-BBC8-E2D6AE02EE58}" type="slidenum">
              <a:rPr lang="en-US" smtClean="0"/>
              <a:t>6</a:t>
            </a:fld>
            <a:endParaRPr lang="en-US"/>
          </a:p>
        </p:txBody>
      </p:sp>
    </p:spTree>
    <p:extLst>
      <p:ext uri="{BB962C8B-B14F-4D97-AF65-F5344CB8AC3E}">
        <p14:creationId xmlns:p14="http://schemas.microsoft.com/office/powerpoint/2010/main" val="5779243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CF3A26-E2C7-2CCC-5080-A86087FE15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813903-507A-D075-FEE3-D1F29A0727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0C28B8-FA12-4AEF-6D3F-ED315813DCC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D2AC782-ED37-3B6D-08AC-47DD0B00F519}"/>
              </a:ext>
            </a:extLst>
          </p:cNvPr>
          <p:cNvSpPr>
            <a:spLocks noGrp="1"/>
          </p:cNvSpPr>
          <p:nvPr>
            <p:ph type="sldNum" sz="quarter" idx="5"/>
          </p:nvPr>
        </p:nvSpPr>
        <p:spPr/>
        <p:txBody>
          <a:bodyPr/>
          <a:lstStyle/>
          <a:p>
            <a:fld id="{70122872-F367-46CB-BBC8-E2D6AE02EE58}" type="slidenum">
              <a:rPr lang="en-US" smtClean="0"/>
              <a:t>7</a:t>
            </a:fld>
            <a:endParaRPr lang="en-US"/>
          </a:p>
        </p:txBody>
      </p:sp>
    </p:spTree>
    <p:extLst>
      <p:ext uri="{BB962C8B-B14F-4D97-AF65-F5344CB8AC3E}">
        <p14:creationId xmlns:p14="http://schemas.microsoft.com/office/powerpoint/2010/main" val="38069995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605F52-683D-D16D-6ECD-1E5ADCECBC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E92D83-8E16-CD29-DAB4-0D64514D81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2AC7CD-6534-6621-047B-C23E30116FF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DE5F393-CD1A-3ADF-4D7D-B6E07DCF96F3}"/>
              </a:ext>
            </a:extLst>
          </p:cNvPr>
          <p:cNvSpPr>
            <a:spLocks noGrp="1"/>
          </p:cNvSpPr>
          <p:nvPr>
            <p:ph type="sldNum" sz="quarter" idx="5"/>
          </p:nvPr>
        </p:nvSpPr>
        <p:spPr/>
        <p:txBody>
          <a:bodyPr/>
          <a:lstStyle/>
          <a:p>
            <a:fld id="{70122872-F367-46CB-BBC8-E2D6AE02EE58}" type="slidenum">
              <a:rPr lang="en-US" smtClean="0"/>
              <a:t>8</a:t>
            </a:fld>
            <a:endParaRPr lang="en-US"/>
          </a:p>
        </p:txBody>
      </p:sp>
    </p:spTree>
    <p:extLst>
      <p:ext uri="{BB962C8B-B14F-4D97-AF65-F5344CB8AC3E}">
        <p14:creationId xmlns:p14="http://schemas.microsoft.com/office/powerpoint/2010/main" val="13079415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736AA4-9F1A-E007-99B1-7C5EFB72E7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F53E69-5274-EC29-0667-0691D18568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DFA151-1FC0-F7AD-2B80-CC7C0182784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DA3E66B-3492-54BA-1E93-4A76BF02785B}"/>
              </a:ext>
            </a:extLst>
          </p:cNvPr>
          <p:cNvSpPr>
            <a:spLocks noGrp="1"/>
          </p:cNvSpPr>
          <p:nvPr>
            <p:ph type="sldNum" sz="quarter" idx="5"/>
          </p:nvPr>
        </p:nvSpPr>
        <p:spPr/>
        <p:txBody>
          <a:bodyPr/>
          <a:lstStyle/>
          <a:p>
            <a:fld id="{70122872-F367-46CB-BBC8-E2D6AE02EE58}" type="slidenum">
              <a:rPr lang="en-US" smtClean="0"/>
              <a:t>9</a:t>
            </a:fld>
            <a:endParaRPr lang="en-US"/>
          </a:p>
        </p:txBody>
      </p:sp>
    </p:spTree>
    <p:extLst>
      <p:ext uri="{BB962C8B-B14F-4D97-AF65-F5344CB8AC3E}">
        <p14:creationId xmlns:p14="http://schemas.microsoft.com/office/powerpoint/2010/main" val="1025769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607E7-4FB7-9EE3-379F-DA349370209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72A2E71-FA24-99C6-E27C-298E7251684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FA0E687-C33A-B3E7-CF64-B650F967DE21}"/>
              </a:ext>
            </a:extLst>
          </p:cNvPr>
          <p:cNvSpPr>
            <a:spLocks noGrp="1"/>
          </p:cNvSpPr>
          <p:nvPr>
            <p:ph type="dt" sz="half" idx="10"/>
          </p:nvPr>
        </p:nvSpPr>
        <p:spPr/>
        <p:txBody>
          <a:bodyPr/>
          <a:lstStyle/>
          <a:p>
            <a:fld id="{58C90C45-2EEF-4BA2-962C-D5A16F8E4895}" type="datetimeFigureOut">
              <a:rPr lang="en-US" smtClean="0"/>
              <a:t>10/7/2025</a:t>
            </a:fld>
            <a:endParaRPr lang="en-US"/>
          </a:p>
        </p:txBody>
      </p:sp>
      <p:sp>
        <p:nvSpPr>
          <p:cNvPr id="5" name="Footer Placeholder 4">
            <a:extLst>
              <a:ext uri="{FF2B5EF4-FFF2-40B4-BE49-F238E27FC236}">
                <a16:creationId xmlns:a16="http://schemas.microsoft.com/office/drawing/2014/main" id="{13778B4C-9FCD-57AE-2E97-B48AE1DEDB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31694E-89DA-6A92-B17F-25B31324E385}"/>
              </a:ext>
            </a:extLst>
          </p:cNvPr>
          <p:cNvSpPr>
            <a:spLocks noGrp="1"/>
          </p:cNvSpPr>
          <p:nvPr>
            <p:ph type="sldNum" sz="quarter" idx="12"/>
          </p:nvPr>
        </p:nvSpPr>
        <p:spPr/>
        <p:txBody>
          <a:bodyPr/>
          <a:lstStyle/>
          <a:p>
            <a:fld id="{8BE5B054-FA01-434A-822C-B818D08C8C19}" type="slidenum">
              <a:rPr lang="en-US" smtClean="0"/>
              <a:t>‹#›</a:t>
            </a:fld>
            <a:endParaRPr lang="en-US"/>
          </a:p>
        </p:txBody>
      </p:sp>
    </p:spTree>
    <p:extLst>
      <p:ext uri="{BB962C8B-B14F-4D97-AF65-F5344CB8AC3E}">
        <p14:creationId xmlns:p14="http://schemas.microsoft.com/office/powerpoint/2010/main" val="1455544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7C293-E031-393F-E94A-5CBD6038637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6EF33B8-2A38-5A6A-FDDA-340452B599E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BA6A69-0639-D16F-1B1F-B2EFE8B4B740}"/>
              </a:ext>
            </a:extLst>
          </p:cNvPr>
          <p:cNvSpPr>
            <a:spLocks noGrp="1"/>
          </p:cNvSpPr>
          <p:nvPr>
            <p:ph type="dt" sz="half" idx="10"/>
          </p:nvPr>
        </p:nvSpPr>
        <p:spPr/>
        <p:txBody>
          <a:bodyPr/>
          <a:lstStyle/>
          <a:p>
            <a:fld id="{58C90C45-2EEF-4BA2-962C-D5A16F8E4895}" type="datetimeFigureOut">
              <a:rPr lang="en-US" smtClean="0"/>
              <a:t>10/7/2025</a:t>
            </a:fld>
            <a:endParaRPr lang="en-US"/>
          </a:p>
        </p:txBody>
      </p:sp>
      <p:sp>
        <p:nvSpPr>
          <p:cNvPr id="5" name="Footer Placeholder 4">
            <a:extLst>
              <a:ext uri="{FF2B5EF4-FFF2-40B4-BE49-F238E27FC236}">
                <a16:creationId xmlns:a16="http://schemas.microsoft.com/office/drawing/2014/main" id="{332B37A4-3A17-C02E-965B-62E68EFD0C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30360C-BED4-9E47-2D32-485BD0B55C04}"/>
              </a:ext>
            </a:extLst>
          </p:cNvPr>
          <p:cNvSpPr>
            <a:spLocks noGrp="1"/>
          </p:cNvSpPr>
          <p:nvPr>
            <p:ph type="sldNum" sz="quarter" idx="12"/>
          </p:nvPr>
        </p:nvSpPr>
        <p:spPr/>
        <p:txBody>
          <a:bodyPr/>
          <a:lstStyle/>
          <a:p>
            <a:fld id="{8BE5B054-FA01-434A-822C-B818D08C8C19}" type="slidenum">
              <a:rPr lang="en-US" smtClean="0"/>
              <a:t>‹#›</a:t>
            </a:fld>
            <a:endParaRPr lang="en-US"/>
          </a:p>
        </p:txBody>
      </p:sp>
    </p:spTree>
    <p:extLst>
      <p:ext uri="{BB962C8B-B14F-4D97-AF65-F5344CB8AC3E}">
        <p14:creationId xmlns:p14="http://schemas.microsoft.com/office/powerpoint/2010/main" val="18400589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2DA6055-34F6-45BA-74CC-83EC2C44D14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F3C1A7A-E80C-D0A6-4F08-7D38BF32DD0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9411EE-D01C-FC41-A67D-3498711504AD}"/>
              </a:ext>
            </a:extLst>
          </p:cNvPr>
          <p:cNvSpPr>
            <a:spLocks noGrp="1"/>
          </p:cNvSpPr>
          <p:nvPr>
            <p:ph type="dt" sz="half" idx="10"/>
          </p:nvPr>
        </p:nvSpPr>
        <p:spPr/>
        <p:txBody>
          <a:bodyPr/>
          <a:lstStyle/>
          <a:p>
            <a:fld id="{58C90C45-2EEF-4BA2-962C-D5A16F8E4895}" type="datetimeFigureOut">
              <a:rPr lang="en-US" smtClean="0"/>
              <a:t>10/7/2025</a:t>
            </a:fld>
            <a:endParaRPr lang="en-US"/>
          </a:p>
        </p:txBody>
      </p:sp>
      <p:sp>
        <p:nvSpPr>
          <p:cNvPr id="5" name="Footer Placeholder 4">
            <a:extLst>
              <a:ext uri="{FF2B5EF4-FFF2-40B4-BE49-F238E27FC236}">
                <a16:creationId xmlns:a16="http://schemas.microsoft.com/office/drawing/2014/main" id="{553924A4-0F9F-14EA-F26A-54F2B79C97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EB596E-B3B8-34F2-ED0F-7C2E7DDB1159}"/>
              </a:ext>
            </a:extLst>
          </p:cNvPr>
          <p:cNvSpPr>
            <a:spLocks noGrp="1"/>
          </p:cNvSpPr>
          <p:nvPr>
            <p:ph type="sldNum" sz="quarter" idx="12"/>
          </p:nvPr>
        </p:nvSpPr>
        <p:spPr/>
        <p:txBody>
          <a:bodyPr/>
          <a:lstStyle/>
          <a:p>
            <a:fld id="{8BE5B054-FA01-434A-822C-B818D08C8C19}" type="slidenum">
              <a:rPr lang="en-US" smtClean="0"/>
              <a:t>‹#›</a:t>
            </a:fld>
            <a:endParaRPr lang="en-US"/>
          </a:p>
        </p:txBody>
      </p:sp>
    </p:spTree>
    <p:extLst>
      <p:ext uri="{BB962C8B-B14F-4D97-AF65-F5344CB8AC3E}">
        <p14:creationId xmlns:p14="http://schemas.microsoft.com/office/powerpoint/2010/main" val="982854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3F988-9466-5936-D2BB-60392E9831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7B3999-ECC5-31E9-F977-69C3D074476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9B8B1E-4F79-329A-20FF-C976A73DBB33}"/>
              </a:ext>
            </a:extLst>
          </p:cNvPr>
          <p:cNvSpPr>
            <a:spLocks noGrp="1"/>
          </p:cNvSpPr>
          <p:nvPr>
            <p:ph type="dt" sz="half" idx="10"/>
          </p:nvPr>
        </p:nvSpPr>
        <p:spPr/>
        <p:txBody>
          <a:bodyPr/>
          <a:lstStyle/>
          <a:p>
            <a:fld id="{58C90C45-2EEF-4BA2-962C-D5A16F8E4895}" type="datetimeFigureOut">
              <a:rPr lang="en-US" smtClean="0"/>
              <a:t>10/7/2025</a:t>
            </a:fld>
            <a:endParaRPr lang="en-US"/>
          </a:p>
        </p:txBody>
      </p:sp>
      <p:sp>
        <p:nvSpPr>
          <p:cNvPr id="5" name="Footer Placeholder 4">
            <a:extLst>
              <a:ext uri="{FF2B5EF4-FFF2-40B4-BE49-F238E27FC236}">
                <a16:creationId xmlns:a16="http://schemas.microsoft.com/office/drawing/2014/main" id="{CC3A8A00-7007-7599-215F-6D28FD60F8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4CCB62-458F-C508-047D-97056C1451BE}"/>
              </a:ext>
            </a:extLst>
          </p:cNvPr>
          <p:cNvSpPr>
            <a:spLocks noGrp="1"/>
          </p:cNvSpPr>
          <p:nvPr>
            <p:ph type="sldNum" sz="quarter" idx="12"/>
          </p:nvPr>
        </p:nvSpPr>
        <p:spPr/>
        <p:txBody>
          <a:bodyPr/>
          <a:lstStyle/>
          <a:p>
            <a:fld id="{8BE5B054-FA01-434A-822C-B818D08C8C19}" type="slidenum">
              <a:rPr lang="en-US" smtClean="0"/>
              <a:t>‹#›</a:t>
            </a:fld>
            <a:endParaRPr lang="en-US"/>
          </a:p>
        </p:txBody>
      </p:sp>
    </p:spTree>
    <p:extLst>
      <p:ext uri="{BB962C8B-B14F-4D97-AF65-F5344CB8AC3E}">
        <p14:creationId xmlns:p14="http://schemas.microsoft.com/office/powerpoint/2010/main" val="366172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0BFB5-77CE-8E5E-A361-02A4DBCEC0F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B4F04C2-16D7-18E6-184B-C5529DF8551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E471A39-433D-963C-0C64-1D0924E66C08}"/>
              </a:ext>
            </a:extLst>
          </p:cNvPr>
          <p:cNvSpPr>
            <a:spLocks noGrp="1"/>
          </p:cNvSpPr>
          <p:nvPr>
            <p:ph type="dt" sz="half" idx="10"/>
          </p:nvPr>
        </p:nvSpPr>
        <p:spPr/>
        <p:txBody>
          <a:bodyPr/>
          <a:lstStyle/>
          <a:p>
            <a:fld id="{58C90C45-2EEF-4BA2-962C-D5A16F8E4895}" type="datetimeFigureOut">
              <a:rPr lang="en-US" smtClean="0"/>
              <a:t>10/7/2025</a:t>
            </a:fld>
            <a:endParaRPr lang="en-US"/>
          </a:p>
        </p:txBody>
      </p:sp>
      <p:sp>
        <p:nvSpPr>
          <p:cNvPr id="5" name="Footer Placeholder 4">
            <a:extLst>
              <a:ext uri="{FF2B5EF4-FFF2-40B4-BE49-F238E27FC236}">
                <a16:creationId xmlns:a16="http://schemas.microsoft.com/office/drawing/2014/main" id="{453F167F-1544-7F53-3901-62F1726E0B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698C6F-DCAB-21CA-4D3D-43331567FA35}"/>
              </a:ext>
            </a:extLst>
          </p:cNvPr>
          <p:cNvSpPr>
            <a:spLocks noGrp="1"/>
          </p:cNvSpPr>
          <p:nvPr>
            <p:ph type="sldNum" sz="quarter" idx="12"/>
          </p:nvPr>
        </p:nvSpPr>
        <p:spPr/>
        <p:txBody>
          <a:bodyPr/>
          <a:lstStyle/>
          <a:p>
            <a:fld id="{8BE5B054-FA01-434A-822C-B818D08C8C19}" type="slidenum">
              <a:rPr lang="en-US" smtClean="0"/>
              <a:t>‹#›</a:t>
            </a:fld>
            <a:endParaRPr lang="en-US"/>
          </a:p>
        </p:txBody>
      </p:sp>
    </p:spTree>
    <p:extLst>
      <p:ext uri="{BB962C8B-B14F-4D97-AF65-F5344CB8AC3E}">
        <p14:creationId xmlns:p14="http://schemas.microsoft.com/office/powerpoint/2010/main" val="30084399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DFA4E-F554-69F6-C8E4-26FF8CB1CA7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368AC04-A5E8-7B6F-DF8F-7090822319B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5ADB2EF-4F7C-B30C-FF82-2B8F2D41511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EDF4C32-3E93-5844-7CEC-20C51E865E91}"/>
              </a:ext>
            </a:extLst>
          </p:cNvPr>
          <p:cNvSpPr>
            <a:spLocks noGrp="1"/>
          </p:cNvSpPr>
          <p:nvPr>
            <p:ph type="dt" sz="half" idx="10"/>
          </p:nvPr>
        </p:nvSpPr>
        <p:spPr/>
        <p:txBody>
          <a:bodyPr/>
          <a:lstStyle/>
          <a:p>
            <a:fld id="{58C90C45-2EEF-4BA2-962C-D5A16F8E4895}" type="datetimeFigureOut">
              <a:rPr lang="en-US" smtClean="0"/>
              <a:t>10/7/2025</a:t>
            </a:fld>
            <a:endParaRPr lang="en-US"/>
          </a:p>
        </p:txBody>
      </p:sp>
      <p:sp>
        <p:nvSpPr>
          <p:cNvPr id="6" name="Footer Placeholder 5">
            <a:extLst>
              <a:ext uri="{FF2B5EF4-FFF2-40B4-BE49-F238E27FC236}">
                <a16:creationId xmlns:a16="http://schemas.microsoft.com/office/drawing/2014/main" id="{7EEF6613-4394-A19E-2570-8EF15E77BD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D1AEF82-9C4B-CDAA-35DD-C3C6286D90F7}"/>
              </a:ext>
            </a:extLst>
          </p:cNvPr>
          <p:cNvSpPr>
            <a:spLocks noGrp="1"/>
          </p:cNvSpPr>
          <p:nvPr>
            <p:ph type="sldNum" sz="quarter" idx="12"/>
          </p:nvPr>
        </p:nvSpPr>
        <p:spPr/>
        <p:txBody>
          <a:bodyPr/>
          <a:lstStyle/>
          <a:p>
            <a:fld id="{8BE5B054-FA01-434A-822C-B818D08C8C19}" type="slidenum">
              <a:rPr lang="en-US" smtClean="0"/>
              <a:t>‹#›</a:t>
            </a:fld>
            <a:endParaRPr lang="en-US"/>
          </a:p>
        </p:txBody>
      </p:sp>
    </p:spTree>
    <p:extLst>
      <p:ext uri="{BB962C8B-B14F-4D97-AF65-F5344CB8AC3E}">
        <p14:creationId xmlns:p14="http://schemas.microsoft.com/office/powerpoint/2010/main" val="1270794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85AAA-3E69-DE89-6C98-D684553FAD5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7EABEA2-BC0F-D5E9-D86A-7DBE4B8EA4B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D4BDD6D-3B50-9C30-B332-96C51A841E3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57B7419-BCEB-8594-EC43-33D07A2C49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588B509-2EEC-973D-3827-0223BBB59A1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FF7D3FD-7602-89F3-A3E0-DA4FE623BE86}"/>
              </a:ext>
            </a:extLst>
          </p:cNvPr>
          <p:cNvSpPr>
            <a:spLocks noGrp="1"/>
          </p:cNvSpPr>
          <p:nvPr>
            <p:ph type="dt" sz="half" idx="10"/>
          </p:nvPr>
        </p:nvSpPr>
        <p:spPr/>
        <p:txBody>
          <a:bodyPr/>
          <a:lstStyle/>
          <a:p>
            <a:fld id="{58C90C45-2EEF-4BA2-962C-D5A16F8E4895}" type="datetimeFigureOut">
              <a:rPr lang="en-US" smtClean="0"/>
              <a:t>10/7/2025</a:t>
            </a:fld>
            <a:endParaRPr lang="en-US"/>
          </a:p>
        </p:txBody>
      </p:sp>
      <p:sp>
        <p:nvSpPr>
          <p:cNvPr id="8" name="Footer Placeholder 7">
            <a:extLst>
              <a:ext uri="{FF2B5EF4-FFF2-40B4-BE49-F238E27FC236}">
                <a16:creationId xmlns:a16="http://schemas.microsoft.com/office/drawing/2014/main" id="{A2B0BCFA-B15F-1B9C-35F4-02E349F937B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84840E5-93EC-24F3-3C3D-521C74512DC4}"/>
              </a:ext>
            </a:extLst>
          </p:cNvPr>
          <p:cNvSpPr>
            <a:spLocks noGrp="1"/>
          </p:cNvSpPr>
          <p:nvPr>
            <p:ph type="sldNum" sz="quarter" idx="12"/>
          </p:nvPr>
        </p:nvSpPr>
        <p:spPr/>
        <p:txBody>
          <a:bodyPr/>
          <a:lstStyle/>
          <a:p>
            <a:fld id="{8BE5B054-FA01-434A-822C-B818D08C8C19}" type="slidenum">
              <a:rPr lang="en-US" smtClean="0"/>
              <a:t>‹#›</a:t>
            </a:fld>
            <a:endParaRPr lang="en-US"/>
          </a:p>
        </p:txBody>
      </p:sp>
    </p:spTree>
    <p:extLst>
      <p:ext uri="{BB962C8B-B14F-4D97-AF65-F5344CB8AC3E}">
        <p14:creationId xmlns:p14="http://schemas.microsoft.com/office/powerpoint/2010/main" val="2007317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708C5-165C-5D62-594F-D031D4BD429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A4D6C19-BBC1-1399-EC0E-63A8D16B823F}"/>
              </a:ext>
            </a:extLst>
          </p:cNvPr>
          <p:cNvSpPr>
            <a:spLocks noGrp="1"/>
          </p:cNvSpPr>
          <p:nvPr>
            <p:ph type="dt" sz="half" idx="10"/>
          </p:nvPr>
        </p:nvSpPr>
        <p:spPr/>
        <p:txBody>
          <a:bodyPr/>
          <a:lstStyle/>
          <a:p>
            <a:fld id="{58C90C45-2EEF-4BA2-962C-D5A16F8E4895}" type="datetimeFigureOut">
              <a:rPr lang="en-US" smtClean="0"/>
              <a:t>10/7/2025</a:t>
            </a:fld>
            <a:endParaRPr lang="en-US"/>
          </a:p>
        </p:txBody>
      </p:sp>
      <p:sp>
        <p:nvSpPr>
          <p:cNvPr id="4" name="Footer Placeholder 3">
            <a:extLst>
              <a:ext uri="{FF2B5EF4-FFF2-40B4-BE49-F238E27FC236}">
                <a16:creationId xmlns:a16="http://schemas.microsoft.com/office/drawing/2014/main" id="{19C19145-154E-A360-9BD4-71EBAE16711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DD56A4D-DC34-F661-1AA1-9973A4527DCC}"/>
              </a:ext>
            </a:extLst>
          </p:cNvPr>
          <p:cNvSpPr>
            <a:spLocks noGrp="1"/>
          </p:cNvSpPr>
          <p:nvPr>
            <p:ph type="sldNum" sz="quarter" idx="12"/>
          </p:nvPr>
        </p:nvSpPr>
        <p:spPr/>
        <p:txBody>
          <a:bodyPr/>
          <a:lstStyle/>
          <a:p>
            <a:fld id="{8BE5B054-FA01-434A-822C-B818D08C8C19}" type="slidenum">
              <a:rPr lang="en-US" smtClean="0"/>
              <a:t>‹#›</a:t>
            </a:fld>
            <a:endParaRPr lang="en-US"/>
          </a:p>
        </p:txBody>
      </p:sp>
    </p:spTree>
    <p:extLst>
      <p:ext uri="{BB962C8B-B14F-4D97-AF65-F5344CB8AC3E}">
        <p14:creationId xmlns:p14="http://schemas.microsoft.com/office/powerpoint/2010/main" val="2343317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FBFC28F-50CA-6F12-0ED1-F73F8870C53A}"/>
              </a:ext>
            </a:extLst>
          </p:cNvPr>
          <p:cNvSpPr>
            <a:spLocks noGrp="1"/>
          </p:cNvSpPr>
          <p:nvPr>
            <p:ph type="dt" sz="half" idx="10"/>
          </p:nvPr>
        </p:nvSpPr>
        <p:spPr/>
        <p:txBody>
          <a:bodyPr/>
          <a:lstStyle/>
          <a:p>
            <a:fld id="{58C90C45-2EEF-4BA2-962C-D5A16F8E4895}" type="datetimeFigureOut">
              <a:rPr lang="en-US" smtClean="0"/>
              <a:t>10/7/2025</a:t>
            </a:fld>
            <a:endParaRPr lang="en-US"/>
          </a:p>
        </p:txBody>
      </p:sp>
      <p:sp>
        <p:nvSpPr>
          <p:cNvPr id="3" name="Footer Placeholder 2">
            <a:extLst>
              <a:ext uri="{FF2B5EF4-FFF2-40B4-BE49-F238E27FC236}">
                <a16:creationId xmlns:a16="http://schemas.microsoft.com/office/drawing/2014/main" id="{E3F6EBCB-1E32-0692-B323-D690F334C2F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2478956-7B73-E001-6D47-937356BF6814}"/>
              </a:ext>
            </a:extLst>
          </p:cNvPr>
          <p:cNvSpPr>
            <a:spLocks noGrp="1"/>
          </p:cNvSpPr>
          <p:nvPr>
            <p:ph type="sldNum" sz="quarter" idx="12"/>
          </p:nvPr>
        </p:nvSpPr>
        <p:spPr/>
        <p:txBody>
          <a:bodyPr/>
          <a:lstStyle/>
          <a:p>
            <a:fld id="{8BE5B054-FA01-434A-822C-B818D08C8C19}" type="slidenum">
              <a:rPr lang="en-US" smtClean="0"/>
              <a:t>‹#›</a:t>
            </a:fld>
            <a:endParaRPr lang="en-US"/>
          </a:p>
        </p:txBody>
      </p:sp>
    </p:spTree>
    <p:extLst>
      <p:ext uri="{BB962C8B-B14F-4D97-AF65-F5344CB8AC3E}">
        <p14:creationId xmlns:p14="http://schemas.microsoft.com/office/powerpoint/2010/main" val="35603875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A448B-A062-F0F8-F310-8E6EBD06D4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CE11087-8AC6-2E19-7139-F92053B66E8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42DBB51-9728-81F4-1245-2E181EE4FE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5F7024-BC62-98F0-BB63-BE98DDA19889}"/>
              </a:ext>
            </a:extLst>
          </p:cNvPr>
          <p:cNvSpPr>
            <a:spLocks noGrp="1"/>
          </p:cNvSpPr>
          <p:nvPr>
            <p:ph type="dt" sz="half" idx="10"/>
          </p:nvPr>
        </p:nvSpPr>
        <p:spPr/>
        <p:txBody>
          <a:bodyPr/>
          <a:lstStyle/>
          <a:p>
            <a:fld id="{58C90C45-2EEF-4BA2-962C-D5A16F8E4895}" type="datetimeFigureOut">
              <a:rPr lang="en-US" smtClean="0"/>
              <a:t>10/7/2025</a:t>
            </a:fld>
            <a:endParaRPr lang="en-US"/>
          </a:p>
        </p:txBody>
      </p:sp>
      <p:sp>
        <p:nvSpPr>
          <p:cNvPr id="6" name="Footer Placeholder 5">
            <a:extLst>
              <a:ext uri="{FF2B5EF4-FFF2-40B4-BE49-F238E27FC236}">
                <a16:creationId xmlns:a16="http://schemas.microsoft.com/office/drawing/2014/main" id="{C27E3B6C-8BF3-DF0B-47D7-68825D42DF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EF3EB4-31C9-35FE-256A-2A542A91DC4F}"/>
              </a:ext>
            </a:extLst>
          </p:cNvPr>
          <p:cNvSpPr>
            <a:spLocks noGrp="1"/>
          </p:cNvSpPr>
          <p:nvPr>
            <p:ph type="sldNum" sz="quarter" idx="12"/>
          </p:nvPr>
        </p:nvSpPr>
        <p:spPr/>
        <p:txBody>
          <a:bodyPr/>
          <a:lstStyle/>
          <a:p>
            <a:fld id="{8BE5B054-FA01-434A-822C-B818D08C8C19}" type="slidenum">
              <a:rPr lang="en-US" smtClean="0"/>
              <a:t>‹#›</a:t>
            </a:fld>
            <a:endParaRPr lang="en-US"/>
          </a:p>
        </p:txBody>
      </p:sp>
    </p:spTree>
    <p:extLst>
      <p:ext uri="{BB962C8B-B14F-4D97-AF65-F5344CB8AC3E}">
        <p14:creationId xmlns:p14="http://schemas.microsoft.com/office/powerpoint/2010/main" val="14967409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6C104-9AB3-4EFD-A8F0-40FD7B3525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8266827-3F21-72D4-C49D-46163C44722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7F48B72-A890-06F7-A76F-CE45A4364A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DFCB8E6-B9B1-625F-30DB-EEAC78D57465}"/>
              </a:ext>
            </a:extLst>
          </p:cNvPr>
          <p:cNvSpPr>
            <a:spLocks noGrp="1"/>
          </p:cNvSpPr>
          <p:nvPr>
            <p:ph type="dt" sz="half" idx="10"/>
          </p:nvPr>
        </p:nvSpPr>
        <p:spPr/>
        <p:txBody>
          <a:bodyPr/>
          <a:lstStyle/>
          <a:p>
            <a:fld id="{58C90C45-2EEF-4BA2-962C-D5A16F8E4895}" type="datetimeFigureOut">
              <a:rPr lang="en-US" smtClean="0"/>
              <a:t>10/7/2025</a:t>
            </a:fld>
            <a:endParaRPr lang="en-US"/>
          </a:p>
        </p:txBody>
      </p:sp>
      <p:sp>
        <p:nvSpPr>
          <p:cNvPr id="6" name="Footer Placeholder 5">
            <a:extLst>
              <a:ext uri="{FF2B5EF4-FFF2-40B4-BE49-F238E27FC236}">
                <a16:creationId xmlns:a16="http://schemas.microsoft.com/office/drawing/2014/main" id="{7456BDB7-9F0E-C774-3511-798DAE1B58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EFBB6F-DD2D-5B1B-9B98-001CDF6003CB}"/>
              </a:ext>
            </a:extLst>
          </p:cNvPr>
          <p:cNvSpPr>
            <a:spLocks noGrp="1"/>
          </p:cNvSpPr>
          <p:nvPr>
            <p:ph type="sldNum" sz="quarter" idx="12"/>
          </p:nvPr>
        </p:nvSpPr>
        <p:spPr/>
        <p:txBody>
          <a:bodyPr/>
          <a:lstStyle/>
          <a:p>
            <a:fld id="{8BE5B054-FA01-434A-822C-B818D08C8C19}" type="slidenum">
              <a:rPr lang="en-US" smtClean="0"/>
              <a:t>‹#›</a:t>
            </a:fld>
            <a:endParaRPr lang="en-US"/>
          </a:p>
        </p:txBody>
      </p:sp>
    </p:spTree>
    <p:extLst>
      <p:ext uri="{BB962C8B-B14F-4D97-AF65-F5344CB8AC3E}">
        <p14:creationId xmlns:p14="http://schemas.microsoft.com/office/powerpoint/2010/main" val="35730897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21F775E-90F2-B8A7-4065-38A007B83A2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CF5F180-16AB-ED89-2B86-1B29B90B0E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F69833-E31F-920F-45E6-BAE905E634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8C90C45-2EEF-4BA2-962C-D5A16F8E4895}" type="datetimeFigureOut">
              <a:rPr lang="en-US" smtClean="0"/>
              <a:t>10/7/2025</a:t>
            </a:fld>
            <a:endParaRPr lang="en-US"/>
          </a:p>
        </p:txBody>
      </p:sp>
      <p:sp>
        <p:nvSpPr>
          <p:cNvPr id="5" name="Footer Placeholder 4">
            <a:extLst>
              <a:ext uri="{FF2B5EF4-FFF2-40B4-BE49-F238E27FC236}">
                <a16:creationId xmlns:a16="http://schemas.microsoft.com/office/drawing/2014/main" id="{27167FEA-2C3F-2B60-06ED-C4DD506E838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3F659D4D-3629-E409-C7C9-DD9D11F513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BE5B054-FA01-434A-822C-B818D08C8C19}" type="slidenum">
              <a:rPr lang="en-US" smtClean="0"/>
              <a:t>‹#›</a:t>
            </a:fld>
            <a:endParaRPr lang="en-US"/>
          </a:p>
        </p:txBody>
      </p:sp>
    </p:spTree>
    <p:extLst>
      <p:ext uri="{BB962C8B-B14F-4D97-AF65-F5344CB8AC3E}">
        <p14:creationId xmlns:p14="http://schemas.microsoft.com/office/powerpoint/2010/main" val="15232288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 Id="rId9"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1.jpg"/><Relationship Id="rId7" Type="http://schemas.openxmlformats.org/officeDocument/2006/relationships/image" Target="../media/image5.jpg"/><Relationship Id="rId12"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4.jpg"/><Relationship Id="rId11" Type="http://schemas.openxmlformats.org/officeDocument/2006/relationships/image" Target="../media/image10.jpg"/><Relationship Id="rId5" Type="http://schemas.openxmlformats.org/officeDocument/2006/relationships/image" Target="../media/image3.jpg"/><Relationship Id="rId10" Type="http://schemas.openxmlformats.org/officeDocument/2006/relationships/image" Target="../media/image9.jpg"/><Relationship Id="rId4" Type="http://schemas.openxmlformats.org/officeDocument/2006/relationships/image" Target="../media/image2.jpg"/><Relationship Id="rId9" Type="http://schemas.openxmlformats.org/officeDocument/2006/relationships/image" Target="../media/image8.jpg"/></Relationships>
</file>

<file path=ppt/slides/_rels/slide1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g"/><Relationship Id="rId3" Type="http://schemas.openxmlformats.org/officeDocument/2006/relationships/image" Target="../media/image1.jpg"/><Relationship Id="rId7" Type="http://schemas.openxmlformats.org/officeDocument/2006/relationships/image" Target="../media/image5.jpg"/><Relationship Id="rId12"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4.jpg"/><Relationship Id="rId11" Type="http://schemas.openxmlformats.org/officeDocument/2006/relationships/image" Target="../media/image10.jpg"/><Relationship Id="rId5" Type="http://schemas.openxmlformats.org/officeDocument/2006/relationships/image" Target="../media/image3.jpg"/><Relationship Id="rId10" Type="http://schemas.openxmlformats.org/officeDocument/2006/relationships/image" Target="../media/image9.jpg"/><Relationship Id="rId4" Type="http://schemas.openxmlformats.org/officeDocument/2006/relationships/image" Target="../media/image2.jpg"/><Relationship Id="rId9" Type="http://schemas.openxmlformats.org/officeDocument/2006/relationships/image" Target="../media/image8.jpg"/></Relationships>
</file>

<file path=ppt/slides/_rels/slide12.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g"/><Relationship Id="rId3" Type="http://schemas.openxmlformats.org/officeDocument/2006/relationships/image" Target="../media/image1.jpg"/><Relationship Id="rId7" Type="http://schemas.openxmlformats.org/officeDocument/2006/relationships/image" Target="../media/image5.jpg"/><Relationship Id="rId12"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4.jpg"/><Relationship Id="rId11" Type="http://schemas.openxmlformats.org/officeDocument/2006/relationships/image" Target="../media/image10.jpg"/><Relationship Id="rId5" Type="http://schemas.openxmlformats.org/officeDocument/2006/relationships/image" Target="../media/image3.jpg"/><Relationship Id="rId10" Type="http://schemas.openxmlformats.org/officeDocument/2006/relationships/image" Target="../media/image9.jpg"/><Relationship Id="rId4" Type="http://schemas.openxmlformats.org/officeDocument/2006/relationships/image" Target="../media/image2.jpg"/><Relationship Id="rId9" Type="http://schemas.openxmlformats.org/officeDocument/2006/relationships/image" Target="../media/image8.jpg"/><Relationship Id="rId14" Type="http://schemas.openxmlformats.org/officeDocument/2006/relationships/image" Target="../media/image13.jpeg"/></Relationships>
</file>

<file path=ppt/slides/_rels/slide13.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g"/><Relationship Id="rId3" Type="http://schemas.openxmlformats.org/officeDocument/2006/relationships/image" Target="../media/image1.jpg"/><Relationship Id="rId7" Type="http://schemas.openxmlformats.org/officeDocument/2006/relationships/image" Target="../media/image5.jpg"/><Relationship Id="rId12"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4.jpg"/><Relationship Id="rId11" Type="http://schemas.openxmlformats.org/officeDocument/2006/relationships/image" Target="../media/image10.jpg"/><Relationship Id="rId5" Type="http://schemas.openxmlformats.org/officeDocument/2006/relationships/image" Target="../media/image3.jpg"/><Relationship Id="rId15" Type="http://schemas.openxmlformats.org/officeDocument/2006/relationships/image" Target="../media/image14.jpg"/><Relationship Id="rId10" Type="http://schemas.openxmlformats.org/officeDocument/2006/relationships/image" Target="../media/image9.jpg"/><Relationship Id="rId4" Type="http://schemas.openxmlformats.org/officeDocument/2006/relationships/image" Target="../media/image2.jpg"/><Relationship Id="rId9" Type="http://schemas.openxmlformats.org/officeDocument/2006/relationships/image" Target="../media/image8.jpg"/><Relationship Id="rId14" Type="http://schemas.openxmlformats.org/officeDocument/2006/relationships/image" Target="../media/image13.jpeg"/></Relationships>
</file>

<file path=ppt/slides/_rels/slide14.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g"/><Relationship Id="rId3" Type="http://schemas.openxmlformats.org/officeDocument/2006/relationships/image" Target="../media/image1.jpg"/><Relationship Id="rId7" Type="http://schemas.openxmlformats.org/officeDocument/2006/relationships/image" Target="../media/image5.jpg"/><Relationship Id="rId12" Type="http://schemas.openxmlformats.org/officeDocument/2006/relationships/image" Target="../media/image11.jpg"/><Relationship Id="rId2" Type="http://schemas.openxmlformats.org/officeDocument/2006/relationships/notesSlide" Target="../notesSlides/notesSlide14.xml"/><Relationship Id="rId16" Type="http://schemas.openxmlformats.org/officeDocument/2006/relationships/image" Target="../media/image15.jpg"/><Relationship Id="rId1" Type="http://schemas.openxmlformats.org/officeDocument/2006/relationships/slideLayout" Target="../slideLayouts/slideLayout1.xml"/><Relationship Id="rId6" Type="http://schemas.openxmlformats.org/officeDocument/2006/relationships/image" Target="../media/image4.jpg"/><Relationship Id="rId11" Type="http://schemas.openxmlformats.org/officeDocument/2006/relationships/image" Target="../media/image10.jpg"/><Relationship Id="rId5" Type="http://schemas.openxmlformats.org/officeDocument/2006/relationships/image" Target="../media/image3.jpg"/><Relationship Id="rId15" Type="http://schemas.openxmlformats.org/officeDocument/2006/relationships/image" Target="../media/image14.jpg"/><Relationship Id="rId10" Type="http://schemas.openxmlformats.org/officeDocument/2006/relationships/image" Target="../media/image9.jpg"/><Relationship Id="rId4" Type="http://schemas.openxmlformats.org/officeDocument/2006/relationships/image" Target="../media/image2.jpg"/><Relationship Id="rId9" Type="http://schemas.openxmlformats.org/officeDocument/2006/relationships/image" Target="../media/image8.jpg"/><Relationship Id="rId14" Type="http://schemas.openxmlformats.org/officeDocument/2006/relationships/image" Target="../media/image13.jpeg"/></Relationships>
</file>

<file path=ppt/slides/_rels/slide15.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g"/><Relationship Id="rId3" Type="http://schemas.openxmlformats.org/officeDocument/2006/relationships/image" Target="../media/image1.jpg"/><Relationship Id="rId7" Type="http://schemas.openxmlformats.org/officeDocument/2006/relationships/image" Target="../media/image5.jpg"/><Relationship Id="rId12" Type="http://schemas.openxmlformats.org/officeDocument/2006/relationships/image" Target="../media/image11.jpg"/><Relationship Id="rId2" Type="http://schemas.openxmlformats.org/officeDocument/2006/relationships/notesSlide" Target="../notesSlides/notesSlide15.xml"/><Relationship Id="rId16" Type="http://schemas.openxmlformats.org/officeDocument/2006/relationships/image" Target="../media/image15.jpg"/><Relationship Id="rId1" Type="http://schemas.openxmlformats.org/officeDocument/2006/relationships/slideLayout" Target="../slideLayouts/slideLayout1.xml"/><Relationship Id="rId6" Type="http://schemas.openxmlformats.org/officeDocument/2006/relationships/image" Target="../media/image4.jpg"/><Relationship Id="rId11" Type="http://schemas.openxmlformats.org/officeDocument/2006/relationships/image" Target="../media/image10.jpg"/><Relationship Id="rId5" Type="http://schemas.openxmlformats.org/officeDocument/2006/relationships/image" Target="../media/image3.jpg"/><Relationship Id="rId15" Type="http://schemas.openxmlformats.org/officeDocument/2006/relationships/image" Target="../media/image14.jpg"/><Relationship Id="rId10" Type="http://schemas.openxmlformats.org/officeDocument/2006/relationships/image" Target="../media/image9.jpg"/><Relationship Id="rId4" Type="http://schemas.openxmlformats.org/officeDocument/2006/relationships/image" Target="../media/image2.jpg"/><Relationship Id="rId9" Type="http://schemas.openxmlformats.org/officeDocument/2006/relationships/image" Target="../media/image8.jpg"/><Relationship Id="rId1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1.jpg"/><Relationship Id="rId7"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1.jpg"/><Relationship Id="rId7"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1.jpg"/><Relationship Id="rId7"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 Id="rId9" Type="http://schemas.openxmlformats.org/officeDocument/2006/relationships/image" Target="../media/image8.jpg"/></Relationships>
</file>

<file path=ppt/slides/_rels/slide6.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1.jpg"/><Relationship Id="rId7"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 Id="rId9" Type="http://schemas.openxmlformats.org/officeDocument/2006/relationships/image" Target="../media/image8.jpg"/></Relationships>
</file>

<file path=ppt/slides/_rels/slide7.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1.jpg"/><Relationship Id="rId7"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g"/><Relationship Id="rId10" Type="http://schemas.openxmlformats.org/officeDocument/2006/relationships/image" Target="../media/image9.jpg"/><Relationship Id="rId4" Type="http://schemas.openxmlformats.org/officeDocument/2006/relationships/image" Target="../media/image2.jpg"/><Relationship Id="rId9" Type="http://schemas.openxmlformats.org/officeDocument/2006/relationships/image" Target="../media/image8.jpg"/></Relationships>
</file>

<file path=ppt/slides/_rels/slide8.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1.jpg"/><Relationship Id="rId7"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g"/><Relationship Id="rId10" Type="http://schemas.openxmlformats.org/officeDocument/2006/relationships/image" Target="../media/image9.jpg"/><Relationship Id="rId4" Type="http://schemas.openxmlformats.org/officeDocument/2006/relationships/image" Target="../media/image2.jpg"/><Relationship Id="rId9" Type="http://schemas.openxmlformats.org/officeDocument/2006/relationships/image" Target="../media/image8.jpg"/></Relationships>
</file>

<file path=ppt/slides/_rels/slide9.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1.jpg"/><Relationship Id="rId7"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4.jpg"/><Relationship Id="rId11" Type="http://schemas.openxmlformats.org/officeDocument/2006/relationships/image" Target="../media/image10.jpg"/><Relationship Id="rId5" Type="http://schemas.openxmlformats.org/officeDocument/2006/relationships/image" Target="../media/image3.jpg"/><Relationship Id="rId10" Type="http://schemas.openxmlformats.org/officeDocument/2006/relationships/image" Target="../media/image9.jpg"/><Relationship Id="rId4" Type="http://schemas.openxmlformats.org/officeDocument/2006/relationships/image" Target="../media/image2.jpg"/><Relationship Id="rId9"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75922-43A3-A6F3-89FA-A3727672E9CF}"/>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F20CD926-C1E8-B36E-21D5-6C3924B4D5F4}"/>
              </a:ext>
            </a:extLst>
          </p:cNvPr>
          <p:cNvSpPr>
            <a:spLocks noGrp="1"/>
          </p:cNvSpPr>
          <p:nvPr>
            <p:ph type="subTitle" idx="1"/>
          </p:nvPr>
        </p:nvSpPr>
        <p:spPr/>
        <p:txBody>
          <a:bodyPr/>
          <a:lstStyle/>
          <a:p>
            <a:endParaRPr lang="en-US"/>
          </a:p>
        </p:txBody>
      </p:sp>
      <p:pic>
        <p:nvPicPr>
          <p:cNvPr id="5" name="Picture 4" descr="St. Peter's Square with a circular plaza with statues&#10;&#10;AI-generated content may be incorrect.">
            <a:extLst>
              <a:ext uri="{FF2B5EF4-FFF2-40B4-BE49-F238E27FC236}">
                <a16:creationId xmlns:a16="http://schemas.microsoft.com/office/drawing/2014/main" id="{EFF1F7C2-119E-E815-053B-227308999780}"/>
              </a:ext>
            </a:extLst>
          </p:cNvPr>
          <p:cNvPicPr>
            <a:picLocks noChangeAspect="1"/>
          </p:cNvPicPr>
          <p:nvPr/>
        </p:nvPicPr>
        <p:blipFill>
          <a:blip r:embed="rId3">
            <a:extLst>
              <a:ext uri="{28A0092B-C50C-407E-A947-70E740481C1C}">
                <a14:useLocalDpi xmlns:a14="http://schemas.microsoft.com/office/drawing/2010/main" val="0"/>
              </a:ext>
            </a:extLst>
          </a:blip>
          <a:srcRect r="-402" b="2964"/>
          <a:stretch>
            <a:fillRect/>
          </a:stretch>
        </p:blipFill>
        <p:spPr>
          <a:xfrm>
            <a:off x="1511" y="1"/>
            <a:ext cx="12260826" cy="6858000"/>
          </a:xfrm>
          <a:prstGeom prst="rect">
            <a:avLst/>
          </a:prstGeom>
        </p:spPr>
      </p:pic>
      <p:sp>
        <p:nvSpPr>
          <p:cNvPr id="6" name="Rectangle 5">
            <a:extLst>
              <a:ext uri="{FF2B5EF4-FFF2-40B4-BE49-F238E27FC236}">
                <a16:creationId xmlns:a16="http://schemas.microsoft.com/office/drawing/2014/main" id="{995BAE6A-6A75-0749-C764-279AC0C2E5A2}"/>
              </a:ext>
            </a:extLst>
          </p:cNvPr>
          <p:cNvSpPr/>
          <p:nvPr/>
        </p:nvSpPr>
        <p:spPr>
          <a:xfrm>
            <a:off x="0" y="0"/>
            <a:ext cx="12192000" cy="6858001"/>
          </a:xfrm>
          <a:prstGeom prst="rect">
            <a:avLst/>
          </a:prstGeom>
          <a:solidFill>
            <a:schemeClr val="tx1">
              <a:alpha val="6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17CC3EC0-8113-FF3D-7870-647DB684EDA7}"/>
              </a:ext>
            </a:extLst>
          </p:cNvPr>
          <p:cNvSpPr txBox="1"/>
          <p:nvPr/>
        </p:nvSpPr>
        <p:spPr>
          <a:xfrm>
            <a:off x="36679" y="446038"/>
            <a:ext cx="12190489" cy="230832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sr-Cyrl-RS" sz="7200" b="1" dirty="0">
                <a:solidFill>
                  <a:schemeClr val="bg1"/>
                </a:solidFill>
                <a:latin typeface="Aptos" panose="020B0004020202020204" pitchFamily="34" charset="0"/>
              </a:rPr>
              <a:t>МАТУРСКА ЕКСКУРЗИЈА У ИТАЛИЈИ</a:t>
            </a:r>
            <a:r>
              <a:rPr lang="sr-Cyrl-RS" sz="7200" dirty="0"/>
              <a:t> </a:t>
            </a:r>
            <a:endParaRPr lang="en-US" sz="7200" dirty="0"/>
          </a:p>
        </p:txBody>
      </p:sp>
      <p:pic>
        <p:nvPicPr>
          <p:cNvPr id="9" name="Picture 8" descr="A pool of water in a building&#10;&#10;AI-generated content may be incorrect.">
            <a:extLst>
              <a:ext uri="{FF2B5EF4-FFF2-40B4-BE49-F238E27FC236}">
                <a16:creationId xmlns:a16="http://schemas.microsoft.com/office/drawing/2014/main" id="{F6C6B328-9E2B-C408-A953-A11F2013A7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651" y="3115720"/>
            <a:ext cx="2816943" cy="1871506"/>
          </a:xfrm>
          <a:prstGeom prst="roundRect">
            <a:avLst>
              <a:gd name="adj" fmla="val 16667"/>
            </a:avLst>
          </a:prstGeom>
          <a:ln>
            <a:no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Picture 10" descr="A large white building with a tower and grass field&#10;&#10;AI-generated content may be incorrect.">
            <a:extLst>
              <a:ext uri="{FF2B5EF4-FFF2-40B4-BE49-F238E27FC236}">
                <a16:creationId xmlns:a16="http://schemas.microsoft.com/office/drawing/2014/main" id="{8B7533C2-2D96-08AC-6F68-B26569B6AE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53253" y="3109319"/>
            <a:ext cx="2623326" cy="1906011"/>
          </a:xfrm>
          <a:prstGeom prst="roundRect">
            <a:avLst>
              <a:gd name="adj" fmla="val 16667"/>
            </a:avLst>
          </a:prstGeom>
          <a:ln>
            <a:no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3" name="Picture 12" descr="A city with many buildings&#10;&#10;AI-generated content may be incorrect.">
            <a:extLst>
              <a:ext uri="{FF2B5EF4-FFF2-40B4-BE49-F238E27FC236}">
                <a16:creationId xmlns:a16="http://schemas.microsoft.com/office/drawing/2014/main" id="{7F786FB4-89E7-956C-DBB2-C8866786C204}"/>
              </a:ext>
            </a:extLst>
          </p:cNvPr>
          <p:cNvPicPr>
            <a:picLocks noChangeAspect="1"/>
          </p:cNvPicPr>
          <p:nvPr/>
        </p:nvPicPr>
        <p:blipFill>
          <a:blip r:embed="rId6">
            <a:extLst>
              <a:ext uri="{28A0092B-C50C-407E-A947-70E740481C1C}">
                <a14:useLocalDpi xmlns:a14="http://schemas.microsoft.com/office/drawing/2010/main" val="0"/>
              </a:ext>
            </a:extLst>
          </a:blip>
          <a:srcRect l="-3763" r="-3763"/>
          <a:stretch>
            <a:fillRect/>
          </a:stretch>
        </p:blipFill>
        <p:spPr>
          <a:xfrm>
            <a:off x="8813420" y="3145452"/>
            <a:ext cx="3294905" cy="1871506"/>
          </a:xfrm>
          <a:prstGeom prst="roundRect">
            <a:avLst>
              <a:gd name="adj" fmla="val 16667"/>
            </a:avLst>
          </a:prstGeom>
          <a:ln>
            <a:no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5" name="Picture 14" descr="A large building with a dome and a tower&#10;&#10;AI-generated content may be incorrect.">
            <a:extLst>
              <a:ext uri="{FF2B5EF4-FFF2-40B4-BE49-F238E27FC236}">
                <a16:creationId xmlns:a16="http://schemas.microsoft.com/office/drawing/2014/main" id="{0A9001CC-7E3D-0284-8389-08D3D4376C49}"/>
              </a:ext>
            </a:extLst>
          </p:cNvPr>
          <p:cNvPicPr>
            <a:picLocks noChangeAspect="1"/>
          </p:cNvPicPr>
          <p:nvPr/>
        </p:nvPicPr>
        <p:blipFill>
          <a:blip r:embed="rId7">
            <a:extLst>
              <a:ext uri="{28A0092B-C50C-407E-A947-70E740481C1C}">
                <a14:useLocalDpi xmlns:a14="http://schemas.microsoft.com/office/drawing/2010/main" val="0"/>
              </a:ext>
            </a:extLst>
          </a:blip>
          <a:srcRect l="8237" r="8271"/>
          <a:stretch>
            <a:fillRect/>
          </a:stretch>
        </p:blipFill>
        <p:spPr>
          <a:xfrm>
            <a:off x="5932769" y="3109319"/>
            <a:ext cx="2880651" cy="1943772"/>
          </a:xfrm>
          <a:prstGeom prst="roundRect">
            <a:avLst>
              <a:gd name="adj" fmla="val 16667"/>
            </a:avLst>
          </a:prstGeom>
          <a:ln>
            <a:no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7" descr="A logo of a tooth&#10;&#10;AI-generated content may be incorrect.">
            <a:extLst>
              <a:ext uri="{FF2B5EF4-FFF2-40B4-BE49-F238E27FC236}">
                <a16:creationId xmlns:a16="http://schemas.microsoft.com/office/drawing/2014/main" id="{3995B8A0-AD7C-7FC1-85B1-E898331F00DD}"/>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3778" b="99667" l="10000" r="90000">
                        <a14:foregroundMark x1="31333" y1="9000" x2="46889" y2="8667"/>
                        <a14:foregroundMark x1="46889" y1="8667" x2="64444" y2="21000"/>
                        <a14:foregroundMark x1="64444" y1="21000" x2="70111" y2="20333"/>
                        <a14:foregroundMark x1="34444" y1="5778" x2="45889" y2="5556"/>
                        <a14:foregroundMark x1="45889" y1="5556" x2="49889" y2="8222"/>
                        <a14:foregroundMark x1="35111" y1="5667" x2="49556" y2="3778"/>
                        <a14:foregroundMark x1="49556" y1="3778" x2="52111" y2="4333"/>
                        <a14:foregroundMark x1="26889" y1="13667" x2="22889" y2="28222"/>
                        <a14:foregroundMark x1="76556" y1="30556" x2="77556" y2="45667"/>
                        <a14:foregroundMark x1="77556" y1="45667" x2="76556" y2="48556"/>
                        <a14:foregroundMark x1="41111" y1="77667" x2="41111" y2="84889"/>
                        <a14:foregroundMark x1="38318" y1="88222" x2="35493" y2="91594"/>
                        <a14:foregroundMark x1="41111" y1="84889" x2="40667" y2="85419"/>
                        <a14:foregroundMark x1="27778" y1="17333" x2="22333" y2="30444"/>
                        <a14:foregroundMark x1="76889" y1="44889" x2="75870" y2="47845"/>
                        <a14:foregroundMark x1="37556" y1="91556" x2="39667" y2="99667"/>
                        <a14:foregroundMark x1="39667" y1="99667" x2="39667" y2="99667"/>
                        <a14:foregroundMark x1="76333" y1="49556" x2="75222" y2="52667"/>
                        <a14:backgroundMark x1="77111" y1="58778" x2="72000" y2="65667"/>
                        <a14:backgroundMark x1="76222" y1="58778" x2="73889" y2="60000"/>
                        <a14:backgroundMark x1="73388" y1="52037" x2="73222" y2="57889"/>
                        <a14:backgroundMark x1="73556" y1="46111" x2="73427" y2="50672"/>
                        <a14:backgroundMark x1="28444" y1="86333" x2="33222" y2="93000"/>
                        <a14:backgroundMark x1="33556" y1="93111" x2="33556" y2="93111"/>
                        <a14:backgroundMark x1="33222" y1="92333" x2="33444" y2="92778"/>
                        <a14:backgroundMark x1="33556" y1="93000" x2="34111" y2="93889"/>
                        <a14:backgroundMark x1="23778" y1="31667" x2="23111" y2="32111"/>
                        <a14:backgroundMark x1="37556" y1="85889" x2="39222" y2="86333"/>
                        <a14:backgroundMark x1="38778" y1="88222" x2="38778" y2="88222"/>
                        <a14:backgroundMark x1="38889" y1="87556" x2="38889" y2="87556"/>
                        <a14:backgroundMark x1="38444" y1="87889" x2="38444" y2="87889"/>
                        <a14:backgroundMark x1="38333" y1="87556" x2="38222" y2="88333"/>
                        <a14:backgroundMark x1="38111" y1="81667" x2="38444" y2="88222"/>
                      </a14:backgroundRemoval>
                    </a14:imgEffect>
                  </a14:imgLayer>
                </a14:imgProps>
              </a:ext>
              <a:ext uri="{28A0092B-C50C-407E-A947-70E740481C1C}">
                <a14:useLocalDpi xmlns:a14="http://schemas.microsoft.com/office/drawing/2010/main" val="0"/>
              </a:ext>
            </a:extLst>
          </a:blip>
          <a:stretch>
            <a:fillRect/>
          </a:stretch>
        </p:blipFill>
        <p:spPr>
          <a:xfrm>
            <a:off x="10592516" y="5164264"/>
            <a:ext cx="1546431" cy="1546431"/>
          </a:xfrm>
          <a:prstGeom prst="rect">
            <a:avLst/>
          </a:prstGeom>
          <a:effectLst>
            <a:innerShdw blurRad="63500" dist="50800" dir="2700000">
              <a:prstClr val="black">
                <a:alpha val="50000"/>
              </a:prstClr>
            </a:innerShdw>
          </a:effectLst>
        </p:spPr>
      </p:pic>
    </p:spTree>
    <p:extLst>
      <p:ext uri="{BB962C8B-B14F-4D97-AF65-F5344CB8AC3E}">
        <p14:creationId xmlns:p14="http://schemas.microsoft.com/office/powerpoint/2010/main" val="37570166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13406">
        <p159:morph option="byObject"/>
      </p:transition>
    </mc:Choice>
    <mc:Fallback xmlns="">
      <p:transition spd="slow" advTm="13406">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471173-E88B-8AA7-2028-68A5696A6E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3D160F-AFED-4E48-B003-603D258D4F50}"/>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3326D781-C98E-5942-D707-76E31CD7C3BF}"/>
              </a:ext>
            </a:extLst>
          </p:cNvPr>
          <p:cNvSpPr>
            <a:spLocks noGrp="1"/>
          </p:cNvSpPr>
          <p:nvPr>
            <p:ph type="subTitle" idx="1"/>
          </p:nvPr>
        </p:nvSpPr>
        <p:spPr/>
        <p:txBody>
          <a:bodyPr/>
          <a:lstStyle/>
          <a:p>
            <a:endParaRPr lang="en-US"/>
          </a:p>
        </p:txBody>
      </p:sp>
      <p:pic>
        <p:nvPicPr>
          <p:cNvPr id="5" name="Picture 4" descr="St. Peter's Square with a circular plaza with statues&#10;&#10;AI-generated content may be incorrect.">
            <a:extLst>
              <a:ext uri="{FF2B5EF4-FFF2-40B4-BE49-F238E27FC236}">
                <a16:creationId xmlns:a16="http://schemas.microsoft.com/office/drawing/2014/main" id="{F3757DE9-A416-7992-7206-F70584A03D43}"/>
              </a:ext>
            </a:extLst>
          </p:cNvPr>
          <p:cNvPicPr>
            <a:picLocks noChangeAspect="1"/>
          </p:cNvPicPr>
          <p:nvPr/>
        </p:nvPicPr>
        <p:blipFill>
          <a:blip r:embed="rId3">
            <a:extLst>
              <a:ext uri="{28A0092B-C50C-407E-A947-70E740481C1C}">
                <a14:useLocalDpi xmlns:a14="http://schemas.microsoft.com/office/drawing/2010/main" val="0"/>
              </a:ext>
            </a:extLst>
          </a:blip>
          <a:srcRect r="-402" b="2964"/>
          <a:stretch>
            <a:fillRect/>
          </a:stretch>
        </p:blipFill>
        <p:spPr>
          <a:xfrm>
            <a:off x="1511" y="1"/>
            <a:ext cx="12260826" cy="6858000"/>
          </a:xfrm>
          <a:prstGeom prst="rect">
            <a:avLst/>
          </a:prstGeom>
        </p:spPr>
      </p:pic>
      <p:sp>
        <p:nvSpPr>
          <p:cNvPr id="6" name="Rectangle 5">
            <a:extLst>
              <a:ext uri="{FF2B5EF4-FFF2-40B4-BE49-F238E27FC236}">
                <a16:creationId xmlns:a16="http://schemas.microsoft.com/office/drawing/2014/main" id="{956181E2-B2A9-D43F-2788-0B3C0D25F8EC}"/>
              </a:ext>
            </a:extLst>
          </p:cNvPr>
          <p:cNvSpPr/>
          <p:nvPr/>
        </p:nvSpPr>
        <p:spPr>
          <a:xfrm>
            <a:off x="0" y="0"/>
            <a:ext cx="12192000" cy="6858001"/>
          </a:xfrm>
          <a:prstGeom prst="rect">
            <a:avLst/>
          </a:prstGeom>
          <a:solidFill>
            <a:schemeClr val="tx1">
              <a:alpha val="6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A pool of water in a building&#10;&#10;AI-generated content may be incorrect.">
            <a:extLst>
              <a:ext uri="{FF2B5EF4-FFF2-40B4-BE49-F238E27FC236}">
                <a16:creationId xmlns:a16="http://schemas.microsoft.com/office/drawing/2014/main" id="{9E528F4F-9275-2509-B334-5E841289D6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7143" y="12950507"/>
            <a:ext cx="2597193" cy="1727626"/>
          </a:xfrm>
          <a:prstGeom prst="roundRect">
            <a:avLst>
              <a:gd name="adj" fmla="val 16667"/>
            </a:avLst>
          </a:prstGeom>
          <a:ln>
            <a:no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Picture 10" descr="A large white building with a tower and grass field&#10;&#10;AI-generated content may be incorrect.">
            <a:extLst>
              <a:ext uri="{FF2B5EF4-FFF2-40B4-BE49-F238E27FC236}">
                <a16:creationId xmlns:a16="http://schemas.microsoft.com/office/drawing/2014/main" id="{106D7B82-BC9C-B780-4D5E-6F115DC9E11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9008" y="10586725"/>
            <a:ext cx="2880647" cy="2092971"/>
          </a:xfrm>
          <a:prstGeom prst="roundRect">
            <a:avLst>
              <a:gd name="adj" fmla="val 16667"/>
            </a:avLst>
          </a:prstGeom>
          <a:ln>
            <a:no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3" name="Picture 12" descr="A city with many buildings&#10;&#10;AI-generated content may be incorrect.">
            <a:extLst>
              <a:ext uri="{FF2B5EF4-FFF2-40B4-BE49-F238E27FC236}">
                <a16:creationId xmlns:a16="http://schemas.microsoft.com/office/drawing/2014/main" id="{C7F28C1E-97B7-7145-3C5D-C79975586E7E}"/>
              </a:ext>
            </a:extLst>
          </p:cNvPr>
          <p:cNvPicPr>
            <a:picLocks noChangeAspect="1"/>
          </p:cNvPicPr>
          <p:nvPr/>
        </p:nvPicPr>
        <p:blipFill>
          <a:blip r:embed="rId6">
            <a:extLst>
              <a:ext uri="{28A0092B-C50C-407E-A947-70E740481C1C}">
                <a14:useLocalDpi xmlns:a14="http://schemas.microsoft.com/office/drawing/2010/main" val="0"/>
              </a:ext>
            </a:extLst>
          </a:blip>
          <a:srcRect l="-3763" r="-3763"/>
          <a:stretch>
            <a:fillRect/>
          </a:stretch>
        </p:blipFill>
        <p:spPr>
          <a:xfrm>
            <a:off x="178666" y="5735637"/>
            <a:ext cx="3300086" cy="2155410"/>
          </a:xfrm>
          <a:prstGeom prst="roundRect">
            <a:avLst>
              <a:gd name="adj" fmla="val 16667"/>
            </a:avLst>
          </a:prstGeom>
          <a:ln>
            <a:no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5" name="Picture 14" descr="A large building with a dome and a tower&#10;&#10;AI-generated content may be incorrect.">
            <a:extLst>
              <a:ext uri="{FF2B5EF4-FFF2-40B4-BE49-F238E27FC236}">
                <a16:creationId xmlns:a16="http://schemas.microsoft.com/office/drawing/2014/main" id="{80E9CDEE-A9D5-E06C-D3A9-E84C5D37EB7A}"/>
              </a:ext>
            </a:extLst>
          </p:cNvPr>
          <p:cNvPicPr>
            <a:picLocks noChangeAspect="1"/>
          </p:cNvPicPr>
          <p:nvPr/>
        </p:nvPicPr>
        <p:blipFill>
          <a:blip r:embed="rId7">
            <a:extLst>
              <a:ext uri="{28A0092B-C50C-407E-A947-70E740481C1C}">
                <a14:useLocalDpi xmlns:a14="http://schemas.microsoft.com/office/drawing/2010/main" val="0"/>
              </a:ext>
            </a:extLst>
          </a:blip>
          <a:srcRect l="8237" r="8271"/>
          <a:stretch>
            <a:fillRect/>
          </a:stretch>
        </p:blipFill>
        <p:spPr>
          <a:xfrm>
            <a:off x="349008" y="11282268"/>
            <a:ext cx="2911726" cy="1964740"/>
          </a:xfrm>
          <a:prstGeom prst="roundRect">
            <a:avLst>
              <a:gd name="adj" fmla="val 16667"/>
            </a:avLst>
          </a:prstGeom>
          <a:ln>
            <a:no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Picture 11" descr="A building on a hill&#10;&#10;AI-generated content may be incorrect.">
            <a:extLst>
              <a:ext uri="{FF2B5EF4-FFF2-40B4-BE49-F238E27FC236}">
                <a16:creationId xmlns:a16="http://schemas.microsoft.com/office/drawing/2014/main" id="{2E37C88E-E7DC-D634-E30A-BDD42491760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5124" y="12186926"/>
            <a:ext cx="3181230" cy="1627394"/>
          </a:xfrm>
          <a:prstGeom prst="roundRect">
            <a:avLst>
              <a:gd name="adj" fmla="val 16667"/>
            </a:avLst>
          </a:prstGeom>
          <a:ln>
            <a:no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TextBox 6">
            <a:extLst>
              <a:ext uri="{FF2B5EF4-FFF2-40B4-BE49-F238E27FC236}">
                <a16:creationId xmlns:a16="http://schemas.microsoft.com/office/drawing/2014/main" id="{1AB8C65D-D0DF-A356-1BC4-7201ACAFDB3F}"/>
              </a:ext>
            </a:extLst>
          </p:cNvPr>
          <p:cNvSpPr txBox="1"/>
          <p:nvPr/>
        </p:nvSpPr>
        <p:spPr>
          <a:xfrm>
            <a:off x="5266105" y="1394997"/>
            <a:ext cx="6740769" cy="5262979"/>
          </a:xfrm>
          <a:prstGeom prst="rect">
            <a:avLst/>
          </a:prstGeom>
          <a:noFill/>
          <a:effectLst>
            <a:outerShdw blurRad="50800" dist="38100" dir="2700000" algn="tl" rotWithShape="0">
              <a:prstClr val="black">
                <a:alpha val="40000"/>
              </a:prstClr>
            </a:outerShdw>
          </a:effectLst>
        </p:spPr>
        <p:txBody>
          <a:bodyPr wrap="square" rtlCol="0">
            <a:spAutoFit/>
          </a:bodyPr>
          <a:lstStyle/>
          <a:p>
            <a:r>
              <a:rPr lang="sr-Cyrl-RS" sz="2400" b="1">
                <a:solidFill>
                  <a:schemeClr val="bg1"/>
                </a:solidFill>
              </a:rPr>
              <a:t>Током посете Сијени, ученици имају прилику да виде:Саламбени палату – седиште једне од најстаријих банака на свету (</a:t>
            </a:r>
            <a:r>
              <a:rPr lang="en-US" sz="2400" b="1">
                <a:solidFill>
                  <a:schemeClr val="bg1"/>
                </a:solidFill>
              </a:rPr>
              <a:t>Banca Monte dei Paschi).</a:t>
            </a:r>
            <a:r>
              <a:rPr lang="sr-Cyrl-RS" sz="2400" b="1">
                <a:solidFill>
                  <a:schemeClr val="bg1"/>
                </a:solidFill>
              </a:rPr>
              <a:t>Цркву Светог Кристофера – мању цркву са дугом историјом.Кућу Свете Катарине – музеј посвећен најпознатијој светици из Сијене, заштитници Италије и Европе.Двориште Подесте – део Градске палате (</a:t>
            </a:r>
            <a:r>
              <a:rPr lang="en-US" sz="2400" b="1">
                <a:solidFill>
                  <a:schemeClr val="bg1"/>
                </a:solidFill>
              </a:rPr>
              <a:t>Palazzo Pubblico), </a:t>
            </a:r>
            <a:r>
              <a:rPr lang="sr-Cyrl-RS" sz="2400" b="1">
                <a:solidFill>
                  <a:schemeClr val="bg1"/>
                </a:solidFill>
              </a:rPr>
              <a:t>познат по својој архитектонској лепоти.Сијена је град који спаја религиозну традицију, културу и историју, и зато је важна и инспиративна станица на свакој едукативној екскурзији кроз Италију.</a:t>
            </a:r>
            <a:endParaRPr lang="sr-Cyrl-RS" sz="2400" b="1" dirty="0">
              <a:solidFill>
                <a:schemeClr val="bg1"/>
              </a:solidFill>
            </a:endParaRPr>
          </a:p>
        </p:txBody>
      </p:sp>
      <p:sp>
        <p:nvSpPr>
          <p:cNvPr id="10" name="TextBox 9">
            <a:extLst>
              <a:ext uri="{FF2B5EF4-FFF2-40B4-BE49-F238E27FC236}">
                <a16:creationId xmlns:a16="http://schemas.microsoft.com/office/drawing/2014/main" id="{64D804FD-1083-17EE-99CE-77A22DD5B59C}"/>
              </a:ext>
            </a:extLst>
          </p:cNvPr>
          <p:cNvSpPr txBox="1"/>
          <p:nvPr/>
        </p:nvSpPr>
        <p:spPr>
          <a:xfrm>
            <a:off x="4052767" y="320477"/>
            <a:ext cx="4583723" cy="923330"/>
          </a:xfrm>
          <a:prstGeom prst="rect">
            <a:avLst/>
          </a:prstGeom>
          <a:noFill/>
          <a:effectLst>
            <a:outerShdw blurRad="50800" dist="38100" dir="13500000" algn="br" rotWithShape="0">
              <a:prstClr val="black">
                <a:alpha val="40000"/>
              </a:prstClr>
            </a:outerShdw>
          </a:effectLst>
        </p:spPr>
        <p:txBody>
          <a:bodyPr wrap="square" rtlCol="0">
            <a:spAutoFit/>
          </a:bodyPr>
          <a:lstStyle/>
          <a:p>
            <a:r>
              <a:rPr lang="sr-Cyrl-RS" sz="5400" b="1" dirty="0">
                <a:solidFill>
                  <a:schemeClr val="bg1"/>
                </a:solidFill>
              </a:rPr>
              <a:t>Сијена</a:t>
            </a:r>
            <a:endParaRPr lang="en-US" sz="5400" b="1" dirty="0">
              <a:solidFill>
                <a:schemeClr val="bg1"/>
              </a:solidFill>
            </a:endParaRPr>
          </a:p>
        </p:txBody>
      </p:sp>
      <p:pic>
        <p:nvPicPr>
          <p:cNvPr id="16" name="Picture 15" descr="A leaning tower of pisa with Leaning Tower of Pisa in the background&#10;&#10;AI-generated content may be incorrect.">
            <a:extLst>
              <a:ext uri="{FF2B5EF4-FFF2-40B4-BE49-F238E27FC236}">
                <a16:creationId xmlns:a16="http://schemas.microsoft.com/office/drawing/2014/main" id="{1D470C2B-2D40-35AF-0839-02754C8979A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8576" y="10799754"/>
            <a:ext cx="3021510" cy="2015347"/>
          </a:xfrm>
          <a:prstGeom prst="roundRect">
            <a:avLst>
              <a:gd name="adj" fmla="val 16667"/>
            </a:avLst>
          </a:prstGeom>
          <a:ln>
            <a:no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7" descr="A dome shaped building with a city in the background&#10;&#10;AI-generated content may be incorrect.">
            <a:extLst>
              <a:ext uri="{FF2B5EF4-FFF2-40B4-BE49-F238E27FC236}">
                <a16:creationId xmlns:a16="http://schemas.microsoft.com/office/drawing/2014/main" id="{10807AD1-8B7F-CA03-F1A6-A974ED9F27F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45443" y="8469132"/>
            <a:ext cx="3087775" cy="1763310"/>
          </a:xfrm>
          <a:prstGeom prst="roundRect">
            <a:avLst>
              <a:gd name="adj" fmla="val 16667"/>
            </a:avLst>
          </a:prstGeom>
          <a:ln>
            <a:no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4" name="Picture 13" descr="A city on a hill&#10;&#10;AI-generated content may be incorrect.">
            <a:extLst>
              <a:ext uri="{FF2B5EF4-FFF2-40B4-BE49-F238E27FC236}">
                <a16:creationId xmlns:a16="http://schemas.microsoft.com/office/drawing/2014/main" id="{25D7C167-18A5-BB70-6069-BBF6D4DE378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78666" y="2103477"/>
            <a:ext cx="4670399" cy="3113600"/>
          </a:xfrm>
          <a:prstGeom prst="roundRect">
            <a:avLst>
              <a:gd name="adj" fmla="val 16667"/>
            </a:avLst>
          </a:prstGeom>
          <a:ln>
            <a:no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7" name="Picture 16" descr="A city with a river and trees&#10;&#10;AI-generated content may be incorrect.">
            <a:extLst>
              <a:ext uri="{FF2B5EF4-FFF2-40B4-BE49-F238E27FC236}">
                <a16:creationId xmlns:a16="http://schemas.microsoft.com/office/drawing/2014/main" id="{79C1704A-B875-CE7D-C15F-84C05E36A536}"/>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45443" y="-600042"/>
            <a:ext cx="3458480" cy="2256659"/>
          </a:xfrm>
          <a:prstGeom prst="roundRect">
            <a:avLst>
              <a:gd name="adj" fmla="val 16667"/>
            </a:avLst>
          </a:prstGeom>
          <a:ln>
            <a:no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7739895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49C850-7B62-6F3E-E582-E14469832F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BBFA58-C319-979B-C737-CA0C4B7C281C}"/>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1AFF2F9F-8075-743A-DB2F-0645E61A0FA8}"/>
              </a:ext>
            </a:extLst>
          </p:cNvPr>
          <p:cNvSpPr>
            <a:spLocks noGrp="1"/>
          </p:cNvSpPr>
          <p:nvPr>
            <p:ph type="subTitle" idx="1"/>
          </p:nvPr>
        </p:nvSpPr>
        <p:spPr/>
        <p:txBody>
          <a:bodyPr/>
          <a:lstStyle/>
          <a:p>
            <a:endParaRPr lang="en-US"/>
          </a:p>
        </p:txBody>
      </p:sp>
      <p:pic>
        <p:nvPicPr>
          <p:cNvPr id="5" name="Picture 4" descr="St. Peter's Square with a circular plaza with statues&#10;&#10;AI-generated content may be incorrect.">
            <a:extLst>
              <a:ext uri="{FF2B5EF4-FFF2-40B4-BE49-F238E27FC236}">
                <a16:creationId xmlns:a16="http://schemas.microsoft.com/office/drawing/2014/main" id="{B2A02424-ABAB-B2DB-AD33-686A3CD0522B}"/>
              </a:ext>
            </a:extLst>
          </p:cNvPr>
          <p:cNvPicPr>
            <a:picLocks noChangeAspect="1"/>
          </p:cNvPicPr>
          <p:nvPr/>
        </p:nvPicPr>
        <p:blipFill>
          <a:blip r:embed="rId3">
            <a:extLst>
              <a:ext uri="{28A0092B-C50C-407E-A947-70E740481C1C}">
                <a14:useLocalDpi xmlns:a14="http://schemas.microsoft.com/office/drawing/2010/main" val="0"/>
              </a:ext>
            </a:extLst>
          </a:blip>
          <a:srcRect r="-402" b="2964"/>
          <a:stretch>
            <a:fillRect/>
          </a:stretch>
        </p:blipFill>
        <p:spPr>
          <a:xfrm>
            <a:off x="1511" y="1"/>
            <a:ext cx="12260826" cy="6858000"/>
          </a:xfrm>
          <a:prstGeom prst="rect">
            <a:avLst/>
          </a:prstGeom>
        </p:spPr>
      </p:pic>
      <p:sp>
        <p:nvSpPr>
          <p:cNvPr id="6" name="Rectangle 5">
            <a:extLst>
              <a:ext uri="{FF2B5EF4-FFF2-40B4-BE49-F238E27FC236}">
                <a16:creationId xmlns:a16="http://schemas.microsoft.com/office/drawing/2014/main" id="{0DE83BE9-E3F9-9ED7-C980-BC8D091DC7D9}"/>
              </a:ext>
            </a:extLst>
          </p:cNvPr>
          <p:cNvSpPr/>
          <p:nvPr/>
        </p:nvSpPr>
        <p:spPr>
          <a:xfrm>
            <a:off x="0" y="0"/>
            <a:ext cx="12192000" cy="6858001"/>
          </a:xfrm>
          <a:prstGeom prst="rect">
            <a:avLst/>
          </a:prstGeom>
          <a:solidFill>
            <a:schemeClr val="tx1">
              <a:alpha val="6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A pool of water in a building&#10;&#10;AI-generated content may be incorrect.">
            <a:extLst>
              <a:ext uri="{FF2B5EF4-FFF2-40B4-BE49-F238E27FC236}">
                <a16:creationId xmlns:a16="http://schemas.microsoft.com/office/drawing/2014/main" id="{2FBB62DF-BA11-BC90-BA16-38DB6738CF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7143" y="12950507"/>
            <a:ext cx="2597193" cy="1727626"/>
          </a:xfrm>
          <a:prstGeom prst="roundRect">
            <a:avLst>
              <a:gd name="adj" fmla="val 16667"/>
            </a:avLst>
          </a:prstGeom>
          <a:ln>
            <a:no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Picture 10" descr="A large white building with a tower and grass field&#10;&#10;AI-generated content may be incorrect.">
            <a:extLst>
              <a:ext uri="{FF2B5EF4-FFF2-40B4-BE49-F238E27FC236}">
                <a16:creationId xmlns:a16="http://schemas.microsoft.com/office/drawing/2014/main" id="{784F64C5-CAD6-3062-BD00-9A47A55ACD4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9008" y="10586725"/>
            <a:ext cx="2880647" cy="2092971"/>
          </a:xfrm>
          <a:prstGeom prst="roundRect">
            <a:avLst>
              <a:gd name="adj" fmla="val 16667"/>
            </a:avLst>
          </a:prstGeom>
          <a:ln>
            <a:no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3" name="Picture 12" descr="A city with many buildings&#10;&#10;AI-generated content may be incorrect.">
            <a:extLst>
              <a:ext uri="{FF2B5EF4-FFF2-40B4-BE49-F238E27FC236}">
                <a16:creationId xmlns:a16="http://schemas.microsoft.com/office/drawing/2014/main" id="{86866A16-0BB1-4950-1C43-DE54A60D4453}"/>
              </a:ext>
            </a:extLst>
          </p:cNvPr>
          <p:cNvPicPr>
            <a:picLocks noChangeAspect="1"/>
          </p:cNvPicPr>
          <p:nvPr/>
        </p:nvPicPr>
        <p:blipFill>
          <a:blip r:embed="rId6">
            <a:extLst>
              <a:ext uri="{28A0092B-C50C-407E-A947-70E740481C1C}">
                <a14:useLocalDpi xmlns:a14="http://schemas.microsoft.com/office/drawing/2010/main" val="0"/>
              </a:ext>
            </a:extLst>
          </a:blip>
          <a:srcRect l="-3763" r="-3763"/>
          <a:stretch>
            <a:fillRect/>
          </a:stretch>
        </p:blipFill>
        <p:spPr>
          <a:xfrm>
            <a:off x="178666" y="8330219"/>
            <a:ext cx="3300086" cy="2155410"/>
          </a:xfrm>
          <a:prstGeom prst="roundRect">
            <a:avLst>
              <a:gd name="adj" fmla="val 16667"/>
            </a:avLst>
          </a:prstGeom>
          <a:ln>
            <a:no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5" name="Picture 14" descr="A large building with a dome and a tower&#10;&#10;AI-generated content may be incorrect.">
            <a:extLst>
              <a:ext uri="{FF2B5EF4-FFF2-40B4-BE49-F238E27FC236}">
                <a16:creationId xmlns:a16="http://schemas.microsoft.com/office/drawing/2014/main" id="{A35B4113-FAAA-1E61-70B8-CDE3047F108F}"/>
              </a:ext>
            </a:extLst>
          </p:cNvPr>
          <p:cNvPicPr>
            <a:picLocks noChangeAspect="1"/>
          </p:cNvPicPr>
          <p:nvPr/>
        </p:nvPicPr>
        <p:blipFill>
          <a:blip r:embed="rId7">
            <a:extLst>
              <a:ext uri="{28A0092B-C50C-407E-A947-70E740481C1C}">
                <a14:useLocalDpi xmlns:a14="http://schemas.microsoft.com/office/drawing/2010/main" val="0"/>
              </a:ext>
            </a:extLst>
          </a:blip>
          <a:srcRect l="8237" r="8271"/>
          <a:stretch>
            <a:fillRect/>
          </a:stretch>
        </p:blipFill>
        <p:spPr>
          <a:xfrm>
            <a:off x="349008" y="11282268"/>
            <a:ext cx="2911726" cy="1964740"/>
          </a:xfrm>
          <a:prstGeom prst="roundRect">
            <a:avLst>
              <a:gd name="adj" fmla="val 16667"/>
            </a:avLst>
          </a:prstGeom>
          <a:ln>
            <a:no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Picture 11" descr="A building on a hill&#10;&#10;AI-generated content may be incorrect.">
            <a:extLst>
              <a:ext uri="{FF2B5EF4-FFF2-40B4-BE49-F238E27FC236}">
                <a16:creationId xmlns:a16="http://schemas.microsoft.com/office/drawing/2014/main" id="{849BF023-8A86-97E9-792C-F5DE7D0F399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5124" y="12186926"/>
            <a:ext cx="3181230" cy="1627394"/>
          </a:xfrm>
          <a:prstGeom prst="roundRect">
            <a:avLst>
              <a:gd name="adj" fmla="val 16667"/>
            </a:avLst>
          </a:prstGeom>
          <a:ln>
            <a:no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TextBox 6">
            <a:extLst>
              <a:ext uri="{FF2B5EF4-FFF2-40B4-BE49-F238E27FC236}">
                <a16:creationId xmlns:a16="http://schemas.microsoft.com/office/drawing/2014/main" id="{16646982-A154-0A8D-0FDC-BC5A83F2DD4E}"/>
              </a:ext>
            </a:extLst>
          </p:cNvPr>
          <p:cNvSpPr txBox="1"/>
          <p:nvPr/>
        </p:nvSpPr>
        <p:spPr>
          <a:xfrm>
            <a:off x="5449720" y="1949985"/>
            <a:ext cx="6740769" cy="3785652"/>
          </a:xfrm>
          <a:prstGeom prst="rect">
            <a:avLst/>
          </a:prstGeom>
          <a:noFill/>
          <a:effectLst>
            <a:outerShdw blurRad="50800" dist="38100" dir="2700000" algn="tl" rotWithShape="0">
              <a:prstClr val="black">
                <a:alpha val="40000"/>
              </a:prstClr>
            </a:outerShdw>
          </a:effectLst>
        </p:spPr>
        <p:txBody>
          <a:bodyPr wrap="square" rtlCol="0">
            <a:spAutoFit/>
          </a:bodyPr>
          <a:lstStyle/>
          <a:p>
            <a:r>
              <a:rPr lang="ru-RU" sz="2400" b="1">
                <a:solidFill>
                  <a:schemeClr val="bg1"/>
                </a:solidFill>
              </a:rPr>
              <a:t>Верона се налази на северу Италије, у регији Венето, на обалама реке Адиђе. Позната је као град Ромеа и Јулије, захваљујући драми Вилијама Шекспира, што је чини једним од најромантичнијих места у Италији.Град има дугу и богату историју – основан је у античко доба, а значајно је развијен у римском и средњовековном периоду. Данас је Верона под заштитом UNESCO-а као град културне и архитектонске баштине.</a:t>
            </a:r>
            <a:endParaRPr lang="sr-Cyrl-RS" sz="2400" b="1" dirty="0">
              <a:solidFill>
                <a:schemeClr val="bg1"/>
              </a:solidFill>
            </a:endParaRPr>
          </a:p>
        </p:txBody>
      </p:sp>
      <p:sp>
        <p:nvSpPr>
          <p:cNvPr id="10" name="TextBox 9">
            <a:extLst>
              <a:ext uri="{FF2B5EF4-FFF2-40B4-BE49-F238E27FC236}">
                <a16:creationId xmlns:a16="http://schemas.microsoft.com/office/drawing/2014/main" id="{E5102D07-F035-E10B-7073-1B3DD8E1D52C}"/>
              </a:ext>
            </a:extLst>
          </p:cNvPr>
          <p:cNvSpPr txBox="1"/>
          <p:nvPr/>
        </p:nvSpPr>
        <p:spPr>
          <a:xfrm>
            <a:off x="4069043" y="271642"/>
            <a:ext cx="4583723" cy="923330"/>
          </a:xfrm>
          <a:prstGeom prst="rect">
            <a:avLst/>
          </a:prstGeom>
          <a:noFill/>
          <a:effectLst>
            <a:outerShdw blurRad="50800" dist="38100" dir="13500000" algn="br" rotWithShape="0">
              <a:prstClr val="black">
                <a:alpha val="40000"/>
              </a:prstClr>
            </a:outerShdw>
          </a:effectLst>
        </p:spPr>
        <p:txBody>
          <a:bodyPr wrap="square" rtlCol="0">
            <a:spAutoFit/>
          </a:bodyPr>
          <a:lstStyle/>
          <a:p>
            <a:r>
              <a:rPr lang="sr-Cyrl-RS" sz="5400" b="1" i="1" dirty="0">
                <a:solidFill>
                  <a:schemeClr val="bg1"/>
                </a:solidFill>
              </a:rPr>
              <a:t>Верона</a:t>
            </a:r>
            <a:endParaRPr lang="en-US" sz="5400" b="1" i="1" dirty="0">
              <a:solidFill>
                <a:schemeClr val="bg1"/>
              </a:solidFill>
            </a:endParaRPr>
          </a:p>
        </p:txBody>
      </p:sp>
      <p:pic>
        <p:nvPicPr>
          <p:cNvPr id="16" name="Picture 15" descr="A leaning tower of pisa with Leaning Tower of Pisa in the background&#10;&#10;AI-generated content may be incorrect.">
            <a:extLst>
              <a:ext uri="{FF2B5EF4-FFF2-40B4-BE49-F238E27FC236}">
                <a16:creationId xmlns:a16="http://schemas.microsoft.com/office/drawing/2014/main" id="{B0E23CFF-8027-9909-202B-0920DB4437F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8576" y="10799754"/>
            <a:ext cx="3021510" cy="2015347"/>
          </a:xfrm>
          <a:prstGeom prst="roundRect">
            <a:avLst>
              <a:gd name="adj" fmla="val 16667"/>
            </a:avLst>
          </a:prstGeom>
          <a:ln>
            <a:no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7" descr="A dome shaped building with a city in the background&#10;&#10;AI-generated content may be incorrect.">
            <a:extLst>
              <a:ext uri="{FF2B5EF4-FFF2-40B4-BE49-F238E27FC236}">
                <a16:creationId xmlns:a16="http://schemas.microsoft.com/office/drawing/2014/main" id="{78BEAB59-0F66-885D-EB8C-469CAB6C5D2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45443" y="11915605"/>
            <a:ext cx="3087775" cy="1763310"/>
          </a:xfrm>
          <a:prstGeom prst="roundRect">
            <a:avLst>
              <a:gd name="adj" fmla="val 16667"/>
            </a:avLst>
          </a:prstGeom>
          <a:ln>
            <a:no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4" name="Picture 13" descr="A city on a hill&#10;&#10;AI-generated content may be incorrect.">
            <a:extLst>
              <a:ext uri="{FF2B5EF4-FFF2-40B4-BE49-F238E27FC236}">
                <a16:creationId xmlns:a16="http://schemas.microsoft.com/office/drawing/2014/main" id="{B0566C8F-EDDC-EE5A-B6AE-98B40B4BBC1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10995" y="5975986"/>
            <a:ext cx="3328240" cy="2218827"/>
          </a:xfrm>
          <a:prstGeom prst="roundRect">
            <a:avLst>
              <a:gd name="adj" fmla="val 16667"/>
            </a:avLst>
          </a:prstGeom>
          <a:ln>
            <a:no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7" name="Picture 16" descr="A city with a river and trees&#10;&#10;AI-generated content may be incorrect.">
            <a:extLst>
              <a:ext uri="{FF2B5EF4-FFF2-40B4-BE49-F238E27FC236}">
                <a16:creationId xmlns:a16="http://schemas.microsoft.com/office/drawing/2014/main" id="{B244382F-0887-B463-5962-6D9875F8C31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78666" y="2224708"/>
            <a:ext cx="4902313" cy="3198760"/>
          </a:xfrm>
          <a:prstGeom prst="roundRect">
            <a:avLst>
              <a:gd name="adj" fmla="val 16667"/>
            </a:avLst>
          </a:prstGeom>
          <a:ln>
            <a:no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8" name="Picture 17" descr="A bridge over a river with buildings in the background&#10;&#10;AI-generated content may be incorrect.">
            <a:extLst>
              <a:ext uri="{FF2B5EF4-FFF2-40B4-BE49-F238E27FC236}">
                <a16:creationId xmlns:a16="http://schemas.microsoft.com/office/drawing/2014/main" id="{A64BB291-5AB5-449C-0FCB-AB3941A69DD8}"/>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73694" y="-499118"/>
            <a:ext cx="3265542" cy="2177028"/>
          </a:xfrm>
          <a:prstGeom prst="roundRect">
            <a:avLst>
              <a:gd name="adj" fmla="val 16667"/>
            </a:avLst>
          </a:prstGeom>
          <a:ln>
            <a:no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6821892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FB3433-9418-4E44-A4A8-938BF1D31D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D001AA-C86B-74A4-3E0D-D25318375E54}"/>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E3876DA6-1733-885E-92EE-A7CF577B8034}"/>
              </a:ext>
            </a:extLst>
          </p:cNvPr>
          <p:cNvSpPr>
            <a:spLocks noGrp="1"/>
          </p:cNvSpPr>
          <p:nvPr>
            <p:ph type="subTitle" idx="1"/>
          </p:nvPr>
        </p:nvSpPr>
        <p:spPr/>
        <p:txBody>
          <a:bodyPr/>
          <a:lstStyle/>
          <a:p>
            <a:endParaRPr lang="en-US"/>
          </a:p>
        </p:txBody>
      </p:sp>
      <p:pic>
        <p:nvPicPr>
          <p:cNvPr id="5" name="Picture 4" descr="St. Peter's Square with a circular plaza with statues&#10;&#10;AI-generated content may be incorrect.">
            <a:extLst>
              <a:ext uri="{FF2B5EF4-FFF2-40B4-BE49-F238E27FC236}">
                <a16:creationId xmlns:a16="http://schemas.microsoft.com/office/drawing/2014/main" id="{ADE96523-0876-13DB-AE03-1BC5AACE9907}"/>
              </a:ext>
            </a:extLst>
          </p:cNvPr>
          <p:cNvPicPr>
            <a:picLocks noChangeAspect="1"/>
          </p:cNvPicPr>
          <p:nvPr/>
        </p:nvPicPr>
        <p:blipFill>
          <a:blip r:embed="rId3">
            <a:extLst>
              <a:ext uri="{28A0092B-C50C-407E-A947-70E740481C1C}">
                <a14:useLocalDpi xmlns:a14="http://schemas.microsoft.com/office/drawing/2010/main" val="0"/>
              </a:ext>
            </a:extLst>
          </a:blip>
          <a:srcRect r="-402" b="2964"/>
          <a:stretch>
            <a:fillRect/>
          </a:stretch>
        </p:blipFill>
        <p:spPr>
          <a:xfrm>
            <a:off x="1511" y="1"/>
            <a:ext cx="12260826" cy="6858000"/>
          </a:xfrm>
          <a:prstGeom prst="rect">
            <a:avLst/>
          </a:prstGeom>
        </p:spPr>
      </p:pic>
      <p:sp>
        <p:nvSpPr>
          <p:cNvPr id="6" name="Rectangle 5">
            <a:extLst>
              <a:ext uri="{FF2B5EF4-FFF2-40B4-BE49-F238E27FC236}">
                <a16:creationId xmlns:a16="http://schemas.microsoft.com/office/drawing/2014/main" id="{891D0604-DA2E-9380-AAB2-3F655AD05B5F}"/>
              </a:ext>
            </a:extLst>
          </p:cNvPr>
          <p:cNvSpPr/>
          <p:nvPr/>
        </p:nvSpPr>
        <p:spPr>
          <a:xfrm>
            <a:off x="0" y="0"/>
            <a:ext cx="12192000" cy="6858001"/>
          </a:xfrm>
          <a:prstGeom prst="rect">
            <a:avLst/>
          </a:prstGeom>
          <a:solidFill>
            <a:schemeClr val="tx1">
              <a:alpha val="6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A pool of water in a building&#10;&#10;AI-generated content may be incorrect.">
            <a:extLst>
              <a:ext uri="{FF2B5EF4-FFF2-40B4-BE49-F238E27FC236}">
                <a16:creationId xmlns:a16="http://schemas.microsoft.com/office/drawing/2014/main" id="{4D52EFBF-F542-DCE2-9E3A-74DD079896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7143" y="12950507"/>
            <a:ext cx="2597193" cy="1727626"/>
          </a:xfrm>
          <a:prstGeom prst="roundRect">
            <a:avLst>
              <a:gd name="adj" fmla="val 16667"/>
            </a:avLst>
          </a:prstGeom>
          <a:ln>
            <a:no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Picture 10" descr="A large white building with a tower and grass field&#10;&#10;AI-generated content may be incorrect.">
            <a:extLst>
              <a:ext uri="{FF2B5EF4-FFF2-40B4-BE49-F238E27FC236}">
                <a16:creationId xmlns:a16="http://schemas.microsoft.com/office/drawing/2014/main" id="{54E0948E-6FEF-5BC5-2ABD-A3204EFB268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9008" y="10586725"/>
            <a:ext cx="2880647" cy="2092971"/>
          </a:xfrm>
          <a:prstGeom prst="roundRect">
            <a:avLst>
              <a:gd name="adj" fmla="val 16667"/>
            </a:avLst>
          </a:prstGeom>
          <a:ln>
            <a:no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3" name="Picture 12" descr="A city with many buildings&#10;&#10;AI-generated content may be incorrect.">
            <a:extLst>
              <a:ext uri="{FF2B5EF4-FFF2-40B4-BE49-F238E27FC236}">
                <a16:creationId xmlns:a16="http://schemas.microsoft.com/office/drawing/2014/main" id="{4AB98165-349B-DA99-E453-D8955F804836}"/>
              </a:ext>
            </a:extLst>
          </p:cNvPr>
          <p:cNvPicPr>
            <a:picLocks noChangeAspect="1"/>
          </p:cNvPicPr>
          <p:nvPr/>
        </p:nvPicPr>
        <p:blipFill>
          <a:blip r:embed="rId6">
            <a:extLst>
              <a:ext uri="{28A0092B-C50C-407E-A947-70E740481C1C}">
                <a14:useLocalDpi xmlns:a14="http://schemas.microsoft.com/office/drawing/2010/main" val="0"/>
              </a:ext>
            </a:extLst>
          </a:blip>
          <a:srcRect l="-3763" r="-3763"/>
          <a:stretch>
            <a:fillRect/>
          </a:stretch>
        </p:blipFill>
        <p:spPr>
          <a:xfrm>
            <a:off x="33132" y="11362919"/>
            <a:ext cx="3300086" cy="2155410"/>
          </a:xfrm>
          <a:prstGeom prst="roundRect">
            <a:avLst>
              <a:gd name="adj" fmla="val 16667"/>
            </a:avLst>
          </a:prstGeom>
          <a:ln>
            <a:no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5" name="Picture 14" descr="A large building with a dome and a tower&#10;&#10;AI-generated content may be incorrect.">
            <a:extLst>
              <a:ext uri="{FF2B5EF4-FFF2-40B4-BE49-F238E27FC236}">
                <a16:creationId xmlns:a16="http://schemas.microsoft.com/office/drawing/2014/main" id="{B9008606-0BD3-AF81-DDF4-4E14007CF3B0}"/>
              </a:ext>
            </a:extLst>
          </p:cNvPr>
          <p:cNvPicPr>
            <a:picLocks noChangeAspect="1"/>
          </p:cNvPicPr>
          <p:nvPr/>
        </p:nvPicPr>
        <p:blipFill>
          <a:blip r:embed="rId7">
            <a:extLst>
              <a:ext uri="{28A0092B-C50C-407E-A947-70E740481C1C}">
                <a14:useLocalDpi xmlns:a14="http://schemas.microsoft.com/office/drawing/2010/main" val="0"/>
              </a:ext>
            </a:extLst>
          </a:blip>
          <a:srcRect l="8237" r="8271"/>
          <a:stretch>
            <a:fillRect/>
          </a:stretch>
        </p:blipFill>
        <p:spPr>
          <a:xfrm>
            <a:off x="349008" y="11282268"/>
            <a:ext cx="2911726" cy="1964740"/>
          </a:xfrm>
          <a:prstGeom prst="roundRect">
            <a:avLst>
              <a:gd name="adj" fmla="val 16667"/>
            </a:avLst>
          </a:prstGeom>
          <a:ln>
            <a:no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Picture 11" descr="A building on a hill&#10;&#10;AI-generated content may be incorrect.">
            <a:extLst>
              <a:ext uri="{FF2B5EF4-FFF2-40B4-BE49-F238E27FC236}">
                <a16:creationId xmlns:a16="http://schemas.microsoft.com/office/drawing/2014/main" id="{5DC8FE2D-BD4E-AF89-09B6-2CC67C5DB3F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5124" y="12186926"/>
            <a:ext cx="3181230" cy="1627394"/>
          </a:xfrm>
          <a:prstGeom prst="roundRect">
            <a:avLst>
              <a:gd name="adj" fmla="val 16667"/>
            </a:avLst>
          </a:prstGeom>
          <a:ln>
            <a:no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TextBox 6">
            <a:extLst>
              <a:ext uri="{FF2B5EF4-FFF2-40B4-BE49-F238E27FC236}">
                <a16:creationId xmlns:a16="http://schemas.microsoft.com/office/drawing/2014/main" id="{CA738AF5-A442-437C-468B-8011F54EAE7D}"/>
              </a:ext>
            </a:extLst>
          </p:cNvPr>
          <p:cNvSpPr txBox="1"/>
          <p:nvPr/>
        </p:nvSpPr>
        <p:spPr>
          <a:xfrm>
            <a:off x="5368167" y="1148973"/>
            <a:ext cx="6740769" cy="5632311"/>
          </a:xfrm>
          <a:prstGeom prst="rect">
            <a:avLst/>
          </a:prstGeom>
          <a:noFill/>
          <a:effectLst>
            <a:outerShdw blurRad="50800" dist="38100" dir="2700000" algn="tl" rotWithShape="0">
              <a:prstClr val="black">
                <a:alpha val="40000"/>
              </a:prstClr>
            </a:outerShdw>
          </a:effectLst>
        </p:spPr>
        <p:txBody>
          <a:bodyPr wrap="square" rtlCol="0">
            <a:spAutoFit/>
          </a:bodyPr>
          <a:lstStyle/>
          <a:p>
            <a:r>
              <a:rPr lang="sr-Cyrl-RS" sz="2400" b="1" dirty="0">
                <a:solidFill>
                  <a:schemeClr val="bg1"/>
                </a:solidFill>
              </a:rPr>
              <a:t>Током обиласка Вероне могу се видети бројне историјске знаменитости:Арена у Верони – римски амфитеатар из 1. века, један од најбоље очуваних у Европи; данас се користи за концерте и оперу.Кућа Јулије (</a:t>
            </a:r>
            <a:r>
              <a:rPr lang="en-US" sz="2400" b="1" dirty="0">
                <a:solidFill>
                  <a:schemeClr val="bg1"/>
                </a:solidFill>
              </a:rPr>
              <a:t>Casa di Giulietta) – </a:t>
            </a:r>
            <a:r>
              <a:rPr lang="sr-Cyrl-RS" sz="2400" b="1" dirty="0">
                <a:solidFill>
                  <a:schemeClr val="bg1"/>
                </a:solidFill>
              </a:rPr>
              <a:t>симбол љубави, са чувеним балконом и зидом исписаним порукама посетиоца.Трг Ербе (</a:t>
            </a:r>
            <a:r>
              <a:rPr lang="en-US" sz="2400" b="1" dirty="0">
                <a:solidFill>
                  <a:schemeClr val="bg1"/>
                </a:solidFill>
              </a:rPr>
              <a:t>Piazza </a:t>
            </a:r>
            <a:r>
              <a:rPr lang="en-US" sz="2400" b="1" dirty="0" err="1">
                <a:solidFill>
                  <a:schemeClr val="bg1"/>
                </a:solidFill>
              </a:rPr>
              <a:t>delle</a:t>
            </a:r>
            <a:r>
              <a:rPr lang="en-US" sz="2400" b="1" dirty="0">
                <a:solidFill>
                  <a:schemeClr val="bg1"/>
                </a:solidFill>
              </a:rPr>
              <a:t> Erbe) – </a:t>
            </a:r>
            <a:r>
              <a:rPr lang="sr-Cyrl-RS" sz="2400" b="1" dirty="0">
                <a:solidFill>
                  <a:schemeClr val="bg1"/>
                </a:solidFill>
              </a:rPr>
              <a:t>главни градски трг са пијацом, фонтанама и историјским зградама.Трг Сињори (</a:t>
            </a:r>
            <a:r>
              <a:rPr lang="en-US" sz="2400" b="1" dirty="0">
                <a:solidFill>
                  <a:schemeClr val="bg1"/>
                </a:solidFill>
              </a:rPr>
              <a:t>Piazza </a:t>
            </a:r>
            <a:r>
              <a:rPr lang="en-US" sz="2400" b="1" dirty="0" err="1">
                <a:solidFill>
                  <a:schemeClr val="bg1"/>
                </a:solidFill>
              </a:rPr>
              <a:t>dei</a:t>
            </a:r>
            <a:r>
              <a:rPr lang="en-US" sz="2400" b="1" dirty="0">
                <a:solidFill>
                  <a:schemeClr val="bg1"/>
                </a:solidFill>
              </a:rPr>
              <a:t> Signori) – </a:t>
            </a:r>
            <a:r>
              <a:rPr lang="sr-Cyrl-RS" sz="2400" b="1" dirty="0">
                <a:solidFill>
                  <a:schemeClr val="bg1"/>
                </a:solidFill>
              </a:rPr>
              <a:t>окружен палатама и статуом Дантеа Алигијерија.Градске капије и мостови, као што су Понте Пиетра и Порта Борсари, сведоче о римском наслеђу града.</a:t>
            </a:r>
          </a:p>
        </p:txBody>
      </p:sp>
      <p:sp>
        <p:nvSpPr>
          <p:cNvPr id="10" name="TextBox 9">
            <a:extLst>
              <a:ext uri="{FF2B5EF4-FFF2-40B4-BE49-F238E27FC236}">
                <a16:creationId xmlns:a16="http://schemas.microsoft.com/office/drawing/2014/main" id="{D25FD10D-48D3-5B71-4A13-30018CB57E84}"/>
              </a:ext>
            </a:extLst>
          </p:cNvPr>
          <p:cNvSpPr txBox="1"/>
          <p:nvPr/>
        </p:nvSpPr>
        <p:spPr>
          <a:xfrm>
            <a:off x="4069043" y="271642"/>
            <a:ext cx="4583723" cy="923330"/>
          </a:xfrm>
          <a:prstGeom prst="rect">
            <a:avLst/>
          </a:prstGeom>
          <a:noFill/>
          <a:effectLst>
            <a:outerShdw blurRad="50800" dist="38100" dir="13500000" algn="br" rotWithShape="0">
              <a:prstClr val="black">
                <a:alpha val="40000"/>
              </a:prstClr>
            </a:outerShdw>
          </a:effectLst>
        </p:spPr>
        <p:txBody>
          <a:bodyPr wrap="square" rtlCol="0">
            <a:spAutoFit/>
          </a:bodyPr>
          <a:lstStyle/>
          <a:p>
            <a:r>
              <a:rPr lang="sr-Cyrl-RS" sz="5400" b="1" i="1" dirty="0">
                <a:solidFill>
                  <a:schemeClr val="bg1"/>
                </a:solidFill>
              </a:rPr>
              <a:t>Верона</a:t>
            </a:r>
            <a:endParaRPr lang="en-US" sz="5400" b="1" i="1" dirty="0">
              <a:solidFill>
                <a:schemeClr val="bg1"/>
              </a:solidFill>
            </a:endParaRPr>
          </a:p>
        </p:txBody>
      </p:sp>
      <p:pic>
        <p:nvPicPr>
          <p:cNvPr id="16" name="Picture 15" descr="A leaning tower of pisa with Leaning Tower of Pisa in the background&#10;&#10;AI-generated content may be incorrect.">
            <a:extLst>
              <a:ext uri="{FF2B5EF4-FFF2-40B4-BE49-F238E27FC236}">
                <a16:creationId xmlns:a16="http://schemas.microsoft.com/office/drawing/2014/main" id="{95871C32-2A1C-0079-B597-54C4ACC7E8C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8576" y="10799754"/>
            <a:ext cx="3021510" cy="2015347"/>
          </a:xfrm>
          <a:prstGeom prst="roundRect">
            <a:avLst>
              <a:gd name="adj" fmla="val 16667"/>
            </a:avLst>
          </a:prstGeom>
          <a:ln>
            <a:no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7" descr="A dome shaped building with a city in the background&#10;&#10;AI-generated content may be incorrect.">
            <a:extLst>
              <a:ext uri="{FF2B5EF4-FFF2-40B4-BE49-F238E27FC236}">
                <a16:creationId xmlns:a16="http://schemas.microsoft.com/office/drawing/2014/main" id="{C0650BC6-205C-2CF5-4A4D-6C2189A24AD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45443" y="11915605"/>
            <a:ext cx="3087775" cy="1763310"/>
          </a:xfrm>
          <a:prstGeom prst="roundRect">
            <a:avLst>
              <a:gd name="adj" fmla="val 16667"/>
            </a:avLst>
          </a:prstGeom>
          <a:ln>
            <a:no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4" name="Picture 13" descr="A city on a hill&#10;&#10;AI-generated content may be incorrect.">
            <a:extLst>
              <a:ext uri="{FF2B5EF4-FFF2-40B4-BE49-F238E27FC236}">
                <a16:creationId xmlns:a16="http://schemas.microsoft.com/office/drawing/2014/main" id="{03415E57-E466-182A-BA94-9BEBB93C434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25210" y="10752393"/>
            <a:ext cx="3328240" cy="2218827"/>
          </a:xfrm>
          <a:prstGeom prst="roundRect">
            <a:avLst>
              <a:gd name="adj" fmla="val 16667"/>
            </a:avLst>
          </a:prstGeom>
          <a:ln>
            <a:no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7" name="Picture 16" descr="A city with a river and trees&#10;&#10;AI-generated content may be incorrect.">
            <a:extLst>
              <a:ext uri="{FF2B5EF4-FFF2-40B4-BE49-F238E27FC236}">
                <a16:creationId xmlns:a16="http://schemas.microsoft.com/office/drawing/2014/main" id="{80EB4C70-786C-8B67-B38C-6A568834B66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78666" y="6028521"/>
            <a:ext cx="3274784" cy="2136797"/>
          </a:xfrm>
          <a:prstGeom prst="roundRect">
            <a:avLst>
              <a:gd name="adj" fmla="val 16667"/>
            </a:avLst>
          </a:prstGeom>
          <a:ln>
            <a:no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8" name="Picture 17" descr="A bridge over a river with buildings in the background&#10;&#10;AI-generated content may be incorrect.">
            <a:extLst>
              <a:ext uri="{FF2B5EF4-FFF2-40B4-BE49-F238E27FC236}">
                <a16:creationId xmlns:a16="http://schemas.microsoft.com/office/drawing/2014/main" id="{1B85AA7B-D008-1ED2-3A98-E28867AE557F}"/>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12752" y="2221589"/>
            <a:ext cx="4679084" cy="3119390"/>
          </a:xfrm>
          <a:prstGeom prst="roundRect">
            <a:avLst>
              <a:gd name="adj" fmla="val 16667"/>
            </a:avLst>
          </a:prstGeom>
          <a:ln>
            <a:no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9" name="Picture 18" descr="Aerial view of a beach and a city&#10;&#10;AI-generated content may be incorrect.">
            <a:extLst>
              <a:ext uri="{FF2B5EF4-FFF2-40B4-BE49-F238E27FC236}">
                <a16:creationId xmlns:a16="http://schemas.microsoft.com/office/drawing/2014/main" id="{F3DF22FB-69BC-78F4-2753-3FC382F0D276}"/>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70078" y="-234331"/>
            <a:ext cx="3592286" cy="1862667"/>
          </a:xfrm>
          <a:prstGeom prst="roundRect">
            <a:avLst>
              <a:gd name="adj" fmla="val 16667"/>
            </a:avLst>
          </a:prstGeom>
          <a:ln>
            <a:no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5424394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B049F4-F066-AD34-52EB-C27D5A28FE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8FC156-B394-D599-0E7F-43301E888C3D}"/>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D37FA0EA-2589-8A51-CBBE-7BC3EEC0B888}"/>
              </a:ext>
            </a:extLst>
          </p:cNvPr>
          <p:cNvSpPr>
            <a:spLocks noGrp="1"/>
          </p:cNvSpPr>
          <p:nvPr>
            <p:ph type="subTitle" idx="1"/>
          </p:nvPr>
        </p:nvSpPr>
        <p:spPr/>
        <p:txBody>
          <a:bodyPr/>
          <a:lstStyle/>
          <a:p>
            <a:endParaRPr lang="en-US"/>
          </a:p>
        </p:txBody>
      </p:sp>
      <p:pic>
        <p:nvPicPr>
          <p:cNvPr id="5" name="Picture 4" descr="St. Peter's Square with a circular plaza with statues&#10;&#10;AI-generated content may be incorrect.">
            <a:extLst>
              <a:ext uri="{FF2B5EF4-FFF2-40B4-BE49-F238E27FC236}">
                <a16:creationId xmlns:a16="http://schemas.microsoft.com/office/drawing/2014/main" id="{18D4A8C3-9ECC-AF7C-6C78-15A065737DE2}"/>
              </a:ext>
            </a:extLst>
          </p:cNvPr>
          <p:cNvPicPr>
            <a:picLocks noChangeAspect="1"/>
          </p:cNvPicPr>
          <p:nvPr/>
        </p:nvPicPr>
        <p:blipFill>
          <a:blip r:embed="rId3">
            <a:extLst>
              <a:ext uri="{28A0092B-C50C-407E-A947-70E740481C1C}">
                <a14:useLocalDpi xmlns:a14="http://schemas.microsoft.com/office/drawing/2010/main" val="0"/>
              </a:ext>
            </a:extLst>
          </a:blip>
          <a:srcRect r="-402" b="2964"/>
          <a:stretch>
            <a:fillRect/>
          </a:stretch>
        </p:blipFill>
        <p:spPr>
          <a:xfrm>
            <a:off x="1511" y="1"/>
            <a:ext cx="12260826" cy="6858000"/>
          </a:xfrm>
          <a:prstGeom prst="rect">
            <a:avLst/>
          </a:prstGeom>
        </p:spPr>
      </p:pic>
      <p:sp>
        <p:nvSpPr>
          <p:cNvPr id="6" name="Rectangle 5">
            <a:extLst>
              <a:ext uri="{FF2B5EF4-FFF2-40B4-BE49-F238E27FC236}">
                <a16:creationId xmlns:a16="http://schemas.microsoft.com/office/drawing/2014/main" id="{F9B45285-551C-FBD5-CFD2-ECE4FB59A857}"/>
              </a:ext>
            </a:extLst>
          </p:cNvPr>
          <p:cNvSpPr/>
          <p:nvPr/>
        </p:nvSpPr>
        <p:spPr>
          <a:xfrm>
            <a:off x="0" y="0"/>
            <a:ext cx="12192000" cy="6858001"/>
          </a:xfrm>
          <a:prstGeom prst="rect">
            <a:avLst/>
          </a:prstGeom>
          <a:solidFill>
            <a:schemeClr val="tx1">
              <a:alpha val="6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A pool of water in a building&#10;&#10;AI-generated content may be incorrect.">
            <a:extLst>
              <a:ext uri="{FF2B5EF4-FFF2-40B4-BE49-F238E27FC236}">
                <a16:creationId xmlns:a16="http://schemas.microsoft.com/office/drawing/2014/main" id="{AE826F54-E80D-D05D-41D6-C2B4856DC3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7143" y="12950507"/>
            <a:ext cx="2597193" cy="1727626"/>
          </a:xfrm>
          <a:prstGeom prst="roundRect">
            <a:avLst>
              <a:gd name="adj" fmla="val 16667"/>
            </a:avLst>
          </a:prstGeom>
          <a:ln>
            <a:no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Picture 10" descr="A large white building with a tower and grass field&#10;&#10;AI-generated content may be incorrect.">
            <a:extLst>
              <a:ext uri="{FF2B5EF4-FFF2-40B4-BE49-F238E27FC236}">
                <a16:creationId xmlns:a16="http://schemas.microsoft.com/office/drawing/2014/main" id="{BB2DF5CE-FE76-8B7C-4BD5-FF69ABE40DF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9008" y="10586725"/>
            <a:ext cx="2880647" cy="2092971"/>
          </a:xfrm>
          <a:prstGeom prst="roundRect">
            <a:avLst>
              <a:gd name="adj" fmla="val 16667"/>
            </a:avLst>
          </a:prstGeom>
          <a:ln>
            <a:no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3" name="Picture 12" descr="A city with many buildings&#10;&#10;AI-generated content may be incorrect.">
            <a:extLst>
              <a:ext uri="{FF2B5EF4-FFF2-40B4-BE49-F238E27FC236}">
                <a16:creationId xmlns:a16="http://schemas.microsoft.com/office/drawing/2014/main" id="{B8307A76-D1F1-0838-0882-BFCAB9901F87}"/>
              </a:ext>
            </a:extLst>
          </p:cNvPr>
          <p:cNvPicPr>
            <a:picLocks noChangeAspect="1"/>
          </p:cNvPicPr>
          <p:nvPr/>
        </p:nvPicPr>
        <p:blipFill>
          <a:blip r:embed="rId6">
            <a:extLst>
              <a:ext uri="{28A0092B-C50C-407E-A947-70E740481C1C}">
                <a14:useLocalDpi xmlns:a14="http://schemas.microsoft.com/office/drawing/2010/main" val="0"/>
              </a:ext>
            </a:extLst>
          </a:blip>
          <a:srcRect l="-3763" r="-3763"/>
          <a:stretch>
            <a:fillRect/>
          </a:stretch>
        </p:blipFill>
        <p:spPr>
          <a:xfrm>
            <a:off x="33132" y="11362919"/>
            <a:ext cx="3300086" cy="2155410"/>
          </a:xfrm>
          <a:prstGeom prst="roundRect">
            <a:avLst>
              <a:gd name="adj" fmla="val 16667"/>
            </a:avLst>
          </a:prstGeom>
          <a:ln>
            <a:no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5" name="Picture 14" descr="A large building with a dome and a tower&#10;&#10;AI-generated content may be incorrect.">
            <a:extLst>
              <a:ext uri="{FF2B5EF4-FFF2-40B4-BE49-F238E27FC236}">
                <a16:creationId xmlns:a16="http://schemas.microsoft.com/office/drawing/2014/main" id="{B5221C6E-CD09-9D42-BB81-EC86C3FF4246}"/>
              </a:ext>
            </a:extLst>
          </p:cNvPr>
          <p:cNvPicPr>
            <a:picLocks noChangeAspect="1"/>
          </p:cNvPicPr>
          <p:nvPr/>
        </p:nvPicPr>
        <p:blipFill>
          <a:blip r:embed="rId7">
            <a:extLst>
              <a:ext uri="{28A0092B-C50C-407E-A947-70E740481C1C}">
                <a14:useLocalDpi xmlns:a14="http://schemas.microsoft.com/office/drawing/2010/main" val="0"/>
              </a:ext>
            </a:extLst>
          </a:blip>
          <a:srcRect l="8237" r="8271"/>
          <a:stretch>
            <a:fillRect/>
          </a:stretch>
        </p:blipFill>
        <p:spPr>
          <a:xfrm>
            <a:off x="349008" y="11282268"/>
            <a:ext cx="2911726" cy="1964740"/>
          </a:xfrm>
          <a:prstGeom prst="roundRect">
            <a:avLst>
              <a:gd name="adj" fmla="val 16667"/>
            </a:avLst>
          </a:prstGeom>
          <a:ln>
            <a:no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Picture 11" descr="A building on a hill&#10;&#10;AI-generated content may be incorrect.">
            <a:extLst>
              <a:ext uri="{FF2B5EF4-FFF2-40B4-BE49-F238E27FC236}">
                <a16:creationId xmlns:a16="http://schemas.microsoft.com/office/drawing/2014/main" id="{1BCAC753-856D-60FC-98F9-0FC3B45CF3A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5124" y="12186926"/>
            <a:ext cx="3181230" cy="1627394"/>
          </a:xfrm>
          <a:prstGeom prst="roundRect">
            <a:avLst>
              <a:gd name="adj" fmla="val 16667"/>
            </a:avLst>
          </a:prstGeom>
          <a:ln>
            <a:no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TextBox 6">
            <a:extLst>
              <a:ext uri="{FF2B5EF4-FFF2-40B4-BE49-F238E27FC236}">
                <a16:creationId xmlns:a16="http://schemas.microsoft.com/office/drawing/2014/main" id="{570C44F1-888E-730E-E095-F677914F7947}"/>
              </a:ext>
            </a:extLst>
          </p:cNvPr>
          <p:cNvSpPr txBox="1"/>
          <p:nvPr/>
        </p:nvSpPr>
        <p:spPr>
          <a:xfrm>
            <a:off x="5408802" y="1527901"/>
            <a:ext cx="6740769" cy="4524315"/>
          </a:xfrm>
          <a:prstGeom prst="rect">
            <a:avLst/>
          </a:prstGeom>
          <a:noFill/>
          <a:effectLst>
            <a:outerShdw blurRad="50800" dist="38100" dir="2700000" algn="tl" rotWithShape="0">
              <a:prstClr val="black">
                <a:alpha val="40000"/>
              </a:prstClr>
            </a:outerShdw>
          </a:effectLst>
        </p:spPr>
        <p:txBody>
          <a:bodyPr wrap="square" rtlCol="0">
            <a:spAutoFit/>
          </a:bodyPr>
          <a:lstStyle/>
          <a:p>
            <a:r>
              <a:rPr lang="ru-RU" sz="2400" b="1">
                <a:solidFill>
                  <a:schemeClr val="bg1"/>
                </a:solidFill>
              </a:rPr>
              <a:t>Лидо ди Језоло је популарно приморско одмаралиште у региону Венето, на обали Јадранског мора, недалеко од Венеције. Познат је по својој дугој, пешчаној плажи која се протеже у дужини од преко 15 километара, као и по модерним хотелима, продавницама и забавним садржајима.Ово је једна од најпосећенијих летњих дестинација у северној Италији, а због своје безбедности, чистоће и садржаја, посебно је популарна међу школским екскурзијама и младима.</a:t>
            </a:r>
            <a:endParaRPr lang="sr-Cyrl-RS" sz="2400" b="1" dirty="0">
              <a:solidFill>
                <a:schemeClr val="bg1"/>
              </a:solidFill>
            </a:endParaRPr>
          </a:p>
        </p:txBody>
      </p:sp>
      <p:sp>
        <p:nvSpPr>
          <p:cNvPr id="10" name="TextBox 9">
            <a:extLst>
              <a:ext uri="{FF2B5EF4-FFF2-40B4-BE49-F238E27FC236}">
                <a16:creationId xmlns:a16="http://schemas.microsoft.com/office/drawing/2014/main" id="{3B37EEB5-1A4A-3968-82C6-A5F87DC7C7D0}"/>
              </a:ext>
            </a:extLst>
          </p:cNvPr>
          <p:cNvSpPr txBox="1"/>
          <p:nvPr/>
        </p:nvSpPr>
        <p:spPr>
          <a:xfrm>
            <a:off x="4142200" y="302286"/>
            <a:ext cx="5797062" cy="923330"/>
          </a:xfrm>
          <a:prstGeom prst="rect">
            <a:avLst/>
          </a:prstGeom>
          <a:noFill/>
          <a:effectLst>
            <a:outerShdw blurRad="50800" dist="38100" dir="13500000" algn="br" rotWithShape="0">
              <a:prstClr val="black">
                <a:alpha val="40000"/>
              </a:prstClr>
            </a:outerShdw>
          </a:effectLst>
        </p:spPr>
        <p:txBody>
          <a:bodyPr wrap="square" rtlCol="0">
            <a:spAutoFit/>
          </a:bodyPr>
          <a:lstStyle/>
          <a:p>
            <a:r>
              <a:rPr lang="sr-Cyrl-RS" sz="5400" b="1" i="1" dirty="0">
                <a:solidFill>
                  <a:schemeClr val="bg1"/>
                </a:solidFill>
              </a:rPr>
              <a:t>Лидо</a:t>
            </a:r>
            <a:r>
              <a:rPr lang="sr-Cyrl-RS" sz="5400" b="1" dirty="0">
                <a:solidFill>
                  <a:schemeClr val="bg1"/>
                </a:solidFill>
              </a:rPr>
              <a:t> ди Јесоло</a:t>
            </a:r>
            <a:endParaRPr lang="en-US" sz="5400" b="1" dirty="0">
              <a:solidFill>
                <a:schemeClr val="bg1"/>
              </a:solidFill>
            </a:endParaRPr>
          </a:p>
        </p:txBody>
      </p:sp>
      <p:pic>
        <p:nvPicPr>
          <p:cNvPr id="16" name="Picture 15" descr="A leaning tower of pisa with Leaning Tower of Pisa in the background&#10;&#10;AI-generated content may be incorrect.">
            <a:extLst>
              <a:ext uri="{FF2B5EF4-FFF2-40B4-BE49-F238E27FC236}">
                <a16:creationId xmlns:a16="http://schemas.microsoft.com/office/drawing/2014/main" id="{18ADDB51-0B22-A117-3F5F-2E8400D4129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8576" y="10799754"/>
            <a:ext cx="3021510" cy="2015347"/>
          </a:xfrm>
          <a:prstGeom prst="roundRect">
            <a:avLst>
              <a:gd name="adj" fmla="val 16667"/>
            </a:avLst>
          </a:prstGeom>
          <a:ln>
            <a:no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7" descr="A dome shaped building with a city in the background&#10;&#10;AI-generated content may be incorrect.">
            <a:extLst>
              <a:ext uri="{FF2B5EF4-FFF2-40B4-BE49-F238E27FC236}">
                <a16:creationId xmlns:a16="http://schemas.microsoft.com/office/drawing/2014/main" id="{53A029DE-08CE-DD32-CB87-9C79B68B091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45443" y="11915605"/>
            <a:ext cx="3087775" cy="1763310"/>
          </a:xfrm>
          <a:prstGeom prst="roundRect">
            <a:avLst>
              <a:gd name="adj" fmla="val 16667"/>
            </a:avLst>
          </a:prstGeom>
          <a:ln>
            <a:no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4" name="Picture 13" descr="A city on a hill&#10;&#10;AI-generated content may be incorrect.">
            <a:extLst>
              <a:ext uri="{FF2B5EF4-FFF2-40B4-BE49-F238E27FC236}">
                <a16:creationId xmlns:a16="http://schemas.microsoft.com/office/drawing/2014/main" id="{D76A3065-EB1D-794F-BDF4-80EA2B75932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25210" y="10752393"/>
            <a:ext cx="3328240" cy="2218827"/>
          </a:xfrm>
          <a:prstGeom prst="roundRect">
            <a:avLst>
              <a:gd name="adj" fmla="val 16667"/>
            </a:avLst>
          </a:prstGeom>
          <a:ln>
            <a:no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7" name="Picture 16" descr="A city with a river and trees&#10;&#10;AI-generated content may be incorrect.">
            <a:extLst>
              <a:ext uri="{FF2B5EF4-FFF2-40B4-BE49-F238E27FC236}">
                <a16:creationId xmlns:a16="http://schemas.microsoft.com/office/drawing/2014/main" id="{82A13B56-208A-C16E-A26D-1AC8D8526D9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1570" y="8622631"/>
            <a:ext cx="3274784" cy="2136797"/>
          </a:xfrm>
          <a:prstGeom prst="roundRect">
            <a:avLst>
              <a:gd name="adj" fmla="val 16667"/>
            </a:avLst>
          </a:prstGeom>
          <a:ln>
            <a:no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8" name="Picture 17" descr="A bridge over a river with buildings in the background&#10;&#10;AI-generated content may be incorrect.">
            <a:extLst>
              <a:ext uri="{FF2B5EF4-FFF2-40B4-BE49-F238E27FC236}">
                <a16:creationId xmlns:a16="http://schemas.microsoft.com/office/drawing/2014/main" id="{44220BC0-9AAF-B462-90E4-6EE07EB8A661}"/>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78576" y="5769704"/>
            <a:ext cx="3403003" cy="2268669"/>
          </a:xfrm>
          <a:prstGeom prst="roundRect">
            <a:avLst>
              <a:gd name="adj" fmla="val 16667"/>
            </a:avLst>
          </a:prstGeom>
          <a:ln>
            <a:no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9" name="Picture 18" descr="Aerial view of a beach and a city&#10;&#10;AI-generated content may be incorrect.">
            <a:extLst>
              <a:ext uri="{FF2B5EF4-FFF2-40B4-BE49-F238E27FC236}">
                <a16:creationId xmlns:a16="http://schemas.microsoft.com/office/drawing/2014/main" id="{BC2F43A5-8CCD-6CD0-B125-4300DB14B047}"/>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48143" y="2347978"/>
            <a:ext cx="4997443" cy="2691562"/>
          </a:xfrm>
          <a:prstGeom prst="roundRect">
            <a:avLst>
              <a:gd name="adj" fmla="val 16667"/>
            </a:avLst>
          </a:prstGeom>
          <a:ln>
            <a:no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2" name="Picture 21" descr="A city next to water&#10;&#10;AI-generated content may be incorrect.">
            <a:extLst>
              <a:ext uri="{FF2B5EF4-FFF2-40B4-BE49-F238E27FC236}">
                <a16:creationId xmlns:a16="http://schemas.microsoft.com/office/drawing/2014/main" id="{BBCCAC23-AB05-FB74-867A-B175D860C927}"/>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31501" y="-414733"/>
            <a:ext cx="3497151" cy="2128266"/>
          </a:xfrm>
          <a:prstGeom prst="roundRect">
            <a:avLst>
              <a:gd name="adj" fmla="val 16667"/>
            </a:avLst>
          </a:prstGeom>
          <a:ln>
            <a:no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0743977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03E348-3776-7364-ABC0-351E779E63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2F281D-6731-DB97-0492-CBC7AE313882}"/>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8093F6C4-879E-32A6-AC3E-220E6BF6691E}"/>
              </a:ext>
            </a:extLst>
          </p:cNvPr>
          <p:cNvSpPr>
            <a:spLocks noGrp="1"/>
          </p:cNvSpPr>
          <p:nvPr>
            <p:ph type="subTitle" idx="1"/>
          </p:nvPr>
        </p:nvSpPr>
        <p:spPr/>
        <p:txBody>
          <a:bodyPr/>
          <a:lstStyle/>
          <a:p>
            <a:endParaRPr lang="en-US"/>
          </a:p>
        </p:txBody>
      </p:sp>
      <p:pic>
        <p:nvPicPr>
          <p:cNvPr id="5" name="Picture 4" descr="St. Peter's Square with a circular plaza with statues&#10;&#10;AI-generated content may be incorrect.">
            <a:extLst>
              <a:ext uri="{FF2B5EF4-FFF2-40B4-BE49-F238E27FC236}">
                <a16:creationId xmlns:a16="http://schemas.microsoft.com/office/drawing/2014/main" id="{0E8B85C0-8B24-0340-2F50-F73A6AF6EC61}"/>
              </a:ext>
            </a:extLst>
          </p:cNvPr>
          <p:cNvPicPr>
            <a:picLocks noChangeAspect="1"/>
          </p:cNvPicPr>
          <p:nvPr/>
        </p:nvPicPr>
        <p:blipFill>
          <a:blip r:embed="rId3">
            <a:extLst>
              <a:ext uri="{28A0092B-C50C-407E-A947-70E740481C1C}">
                <a14:useLocalDpi xmlns:a14="http://schemas.microsoft.com/office/drawing/2010/main" val="0"/>
              </a:ext>
            </a:extLst>
          </a:blip>
          <a:srcRect r="-402" b="2964"/>
          <a:stretch>
            <a:fillRect/>
          </a:stretch>
        </p:blipFill>
        <p:spPr>
          <a:xfrm>
            <a:off x="1511" y="1"/>
            <a:ext cx="12260826" cy="6858000"/>
          </a:xfrm>
          <a:prstGeom prst="rect">
            <a:avLst/>
          </a:prstGeom>
        </p:spPr>
      </p:pic>
      <p:sp>
        <p:nvSpPr>
          <p:cNvPr id="6" name="Rectangle 5">
            <a:extLst>
              <a:ext uri="{FF2B5EF4-FFF2-40B4-BE49-F238E27FC236}">
                <a16:creationId xmlns:a16="http://schemas.microsoft.com/office/drawing/2014/main" id="{CBD9A9D2-9520-C4D3-E8A7-829959CC446E}"/>
              </a:ext>
            </a:extLst>
          </p:cNvPr>
          <p:cNvSpPr/>
          <p:nvPr/>
        </p:nvSpPr>
        <p:spPr>
          <a:xfrm>
            <a:off x="0" y="0"/>
            <a:ext cx="12192000" cy="6858001"/>
          </a:xfrm>
          <a:prstGeom prst="rect">
            <a:avLst/>
          </a:prstGeom>
          <a:solidFill>
            <a:schemeClr val="tx1">
              <a:alpha val="6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A pool of water in a building&#10;&#10;AI-generated content may be incorrect.">
            <a:extLst>
              <a:ext uri="{FF2B5EF4-FFF2-40B4-BE49-F238E27FC236}">
                <a16:creationId xmlns:a16="http://schemas.microsoft.com/office/drawing/2014/main" id="{6719AC81-F8CA-91A6-80DA-824CF8F528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7143" y="12950507"/>
            <a:ext cx="2597193" cy="1727626"/>
          </a:xfrm>
          <a:prstGeom prst="roundRect">
            <a:avLst>
              <a:gd name="adj" fmla="val 16667"/>
            </a:avLst>
          </a:prstGeom>
          <a:ln>
            <a:no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Picture 10" descr="A large white building with a tower and grass field&#10;&#10;AI-generated content may be incorrect.">
            <a:extLst>
              <a:ext uri="{FF2B5EF4-FFF2-40B4-BE49-F238E27FC236}">
                <a16:creationId xmlns:a16="http://schemas.microsoft.com/office/drawing/2014/main" id="{C10346E6-EB1F-B6C3-1FFF-1504BD0041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9008" y="10586725"/>
            <a:ext cx="2880647" cy="2092971"/>
          </a:xfrm>
          <a:prstGeom prst="roundRect">
            <a:avLst>
              <a:gd name="adj" fmla="val 16667"/>
            </a:avLst>
          </a:prstGeom>
          <a:ln>
            <a:no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3" name="Picture 12" descr="A city with many buildings&#10;&#10;AI-generated content may be incorrect.">
            <a:extLst>
              <a:ext uri="{FF2B5EF4-FFF2-40B4-BE49-F238E27FC236}">
                <a16:creationId xmlns:a16="http://schemas.microsoft.com/office/drawing/2014/main" id="{BDF3C868-9664-C4E6-2DDE-F5D22C6D3467}"/>
              </a:ext>
            </a:extLst>
          </p:cNvPr>
          <p:cNvPicPr>
            <a:picLocks noChangeAspect="1"/>
          </p:cNvPicPr>
          <p:nvPr/>
        </p:nvPicPr>
        <p:blipFill>
          <a:blip r:embed="rId6">
            <a:extLst>
              <a:ext uri="{28A0092B-C50C-407E-A947-70E740481C1C}">
                <a14:useLocalDpi xmlns:a14="http://schemas.microsoft.com/office/drawing/2010/main" val="0"/>
              </a:ext>
            </a:extLst>
          </a:blip>
          <a:srcRect l="-3763" r="-3763"/>
          <a:stretch>
            <a:fillRect/>
          </a:stretch>
        </p:blipFill>
        <p:spPr>
          <a:xfrm>
            <a:off x="33132" y="11362919"/>
            <a:ext cx="3300086" cy="2155410"/>
          </a:xfrm>
          <a:prstGeom prst="roundRect">
            <a:avLst>
              <a:gd name="adj" fmla="val 16667"/>
            </a:avLst>
          </a:prstGeom>
          <a:ln>
            <a:no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5" name="Picture 14" descr="A large building with a dome and a tower&#10;&#10;AI-generated content may be incorrect.">
            <a:extLst>
              <a:ext uri="{FF2B5EF4-FFF2-40B4-BE49-F238E27FC236}">
                <a16:creationId xmlns:a16="http://schemas.microsoft.com/office/drawing/2014/main" id="{24C05CBE-DE5B-5B25-AA5E-BB352F1B196D}"/>
              </a:ext>
            </a:extLst>
          </p:cNvPr>
          <p:cNvPicPr>
            <a:picLocks noChangeAspect="1"/>
          </p:cNvPicPr>
          <p:nvPr/>
        </p:nvPicPr>
        <p:blipFill>
          <a:blip r:embed="rId7">
            <a:extLst>
              <a:ext uri="{28A0092B-C50C-407E-A947-70E740481C1C}">
                <a14:useLocalDpi xmlns:a14="http://schemas.microsoft.com/office/drawing/2010/main" val="0"/>
              </a:ext>
            </a:extLst>
          </a:blip>
          <a:srcRect l="8237" r="8271"/>
          <a:stretch>
            <a:fillRect/>
          </a:stretch>
        </p:blipFill>
        <p:spPr>
          <a:xfrm>
            <a:off x="349008" y="11282268"/>
            <a:ext cx="2911726" cy="1964740"/>
          </a:xfrm>
          <a:prstGeom prst="roundRect">
            <a:avLst>
              <a:gd name="adj" fmla="val 16667"/>
            </a:avLst>
          </a:prstGeom>
          <a:ln>
            <a:no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Picture 11" descr="A building on a hill&#10;&#10;AI-generated content may be incorrect.">
            <a:extLst>
              <a:ext uri="{FF2B5EF4-FFF2-40B4-BE49-F238E27FC236}">
                <a16:creationId xmlns:a16="http://schemas.microsoft.com/office/drawing/2014/main" id="{39C30747-A705-40EB-53BE-5BD0EED8527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5124" y="12186926"/>
            <a:ext cx="3181230" cy="1627394"/>
          </a:xfrm>
          <a:prstGeom prst="roundRect">
            <a:avLst>
              <a:gd name="adj" fmla="val 16667"/>
            </a:avLst>
          </a:prstGeom>
          <a:ln>
            <a:no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TextBox 6">
            <a:extLst>
              <a:ext uri="{FF2B5EF4-FFF2-40B4-BE49-F238E27FC236}">
                <a16:creationId xmlns:a16="http://schemas.microsoft.com/office/drawing/2014/main" id="{D0EA86D9-1872-45D5-0AE2-3286D693E28E}"/>
              </a:ext>
            </a:extLst>
          </p:cNvPr>
          <p:cNvSpPr txBox="1"/>
          <p:nvPr/>
        </p:nvSpPr>
        <p:spPr>
          <a:xfrm>
            <a:off x="5514751" y="2114085"/>
            <a:ext cx="6740769" cy="3046988"/>
          </a:xfrm>
          <a:prstGeom prst="rect">
            <a:avLst/>
          </a:prstGeom>
          <a:noFill/>
          <a:effectLst>
            <a:outerShdw blurRad="50800" dist="38100" dir="2700000" algn="tl" rotWithShape="0">
              <a:prstClr val="black">
                <a:alpha val="40000"/>
              </a:prstClr>
            </a:outerShdw>
          </a:effectLst>
        </p:spPr>
        <p:txBody>
          <a:bodyPr wrap="square" rtlCol="0">
            <a:spAutoFit/>
          </a:bodyPr>
          <a:lstStyle/>
          <a:p>
            <a:r>
              <a:rPr lang="ru-RU" sz="2400" b="1">
                <a:solidFill>
                  <a:schemeClr val="bg1"/>
                </a:solidFill>
              </a:rPr>
              <a:t>Венеција је јединствен град на североистоку Италије, познат по мрежи канала уместо класичних улица. Изграђена је на више од сто острва повезаних мостовима, што јој даје посебан, романтичан изглед. Најпознатији канал је Велики канал, којим свакодневно плове гондоле и вапорети, стварајући незаборавну атмосферу.</a:t>
            </a:r>
            <a:endParaRPr lang="sr-Cyrl-RS" sz="2400" b="1" dirty="0">
              <a:solidFill>
                <a:schemeClr val="bg1"/>
              </a:solidFill>
            </a:endParaRPr>
          </a:p>
        </p:txBody>
      </p:sp>
      <p:sp>
        <p:nvSpPr>
          <p:cNvPr id="10" name="TextBox 9">
            <a:extLst>
              <a:ext uri="{FF2B5EF4-FFF2-40B4-BE49-F238E27FC236}">
                <a16:creationId xmlns:a16="http://schemas.microsoft.com/office/drawing/2014/main" id="{B9B75724-2547-2155-727F-3EFD883973E5}"/>
              </a:ext>
            </a:extLst>
          </p:cNvPr>
          <p:cNvSpPr txBox="1"/>
          <p:nvPr/>
        </p:nvSpPr>
        <p:spPr>
          <a:xfrm>
            <a:off x="4629880" y="492139"/>
            <a:ext cx="5797062" cy="923330"/>
          </a:xfrm>
          <a:prstGeom prst="rect">
            <a:avLst/>
          </a:prstGeom>
          <a:noFill/>
          <a:effectLst>
            <a:outerShdw blurRad="50800" dist="38100" dir="13500000" algn="br" rotWithShape="0">
              <a:prstClr val="black">
                <a:alpha val="40000"/>
              </a:prstClr>
            </a:outerShdw>
          </a:effectLst>
        </p:spPr>
        <p:txBody>
          <a:bodyPr wrap="square" rtlCol="0">
            <a:spAutoFit/>
          </a:bodyPr>
          <a:lstStyle/>
          <a:p>
            <a:r>
              <a:rPr lang="sr-Cyrl-RS" sz="5400" b="1" i="1" dirty="0">
                <a:solidFill>
                  <a:schemeClr val="bg1"/>
                </a:solidFill>
              </a:rPr>
              <a:t>Венеција</a:t>
            </a:r>
            <a:endParaRPr lang="en-US" sz="5400" b="1" i="1" dirty="0">
              <a:solidFill>
                <a:schemeClr val="bg1"/>
              </a:solidFill>
            </a:endParaRPr>
          </a:p>
        </p:txBody>
      </p:sp>
      <p:pic>
        <p:nvPicPr>
          <p:cNvPr id="16" name="Picture 15" descr="A leaning tower of pisa with Leaning Tower of Pisa in the background&#10;&#10;AI-generated content may be incorrect.">
            <a:extLst>
              <a:ext uri="{FF2B5EF4-FFF2-40B4-BE49-F238E27FC236}">
                <a16:creationId xmlns:a16="http://schemas.microsoft.com/office/drawing/2014/main" id="{D6002E33-971D-B33F-937B-78347DBE31F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8576" y="10799754"/>
            <a:ext cx="3021510" cy="2015347"/>
          </a:xfrm>
          <a:prstGeom prst="roundRect">
            <a:avLst>
              <a:gd name="adj" fmla="val 16667"/>
            </a:avLst>
          </a:prstGeom>
          <a:ln>
            <a:no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7" descr="A dome shaped building with a city in the background&#10;&#10;AI-generated content may be incorrect.">
            <a:extLst>
              <a:ext uri="{FF2B5EF4-FFF2-40B4-BE49-F238E27FC236}">
                <a16:creationId xmlns:a16="http://schemas.microsoft.com/office/drawing/2014/main" id="{19E502D7-CA4D-9F22-C605-E3ACBA0CD00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45443" y="11915605"/>
            <a:ext cx="3087775" cy="1763310"/>
          </a:xfrm>
          <a:prstGeom prst="roundRect">
            <a:avLst>
              <a:gd name="adj" fmla="val 16667"/>
            </a:avLst>
          </a:prstGeom>
          <a:ln>
            <a:no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4" name="Picture 13" descr="A city on a hill&#10;&#10;AI-generated content may be incorrect.">
            <a:extLst>
              <a:ext uri="{FF2B5EF4-FFF2-40B4-BE49-F238E27FC236}">
                <a16:creationId xmlns:a16="http://schemas.microsoft.com/office/drawing/2014/main" id="{B6A143B3-C385-3D13-3770-5318AB81AFF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25210" y="10752393"/>
            <a:ext cx="3328240" cy="2218827"/>
          </a:xfrm>
          <a:prstGeom prst="roundRect">
            <a:avLst>
              <a:gd name="adj" fmla="val 16667"/>
            </a:avLst>
          </a:prstGeom>
          <a:ln>
            <a:no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7" name="Picture 16" descr="A city with a river and trees&#10;&#10;AI-generated content may be incorrect.">
            <a:extLst>
              <a:ext uri="{FF2B5EF4-FFF2-40B4-BE49-F238E27FC236}">
                <a16:creationId xmlns:a16="http://schemas.microsoft.com/office/drawing/2014/main" id="{2C676B56-11D6-18FE-2CAD-D19462F7F1D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1570" y="8622631"/>
            <a:ext cx="3274784" cy="2136797"/>
          </a:xfrm>
          <a:prstGeom prst="roundRect">
            <a:avLst>
              <a:gd name="adj" fmla="val 16667"/>
            </a:avLst>
          </a:prstGeom>
          <a:ln>
            <a:no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8" name="Picture 17" descr="A bridge over a river with buildings in the background&#10;&#10;AI-generated content may be incorrect.">
            <a:extLst>
              <a:ext uri="{FF2B5EF4-FFF2-40B4-BE49-F238E27FC236}">
                <a16:creationId xmlns:a16="http://schemas.microsoft.com/office/drawing/2014/main" id="{F1678D36-82B0-2576-45BF-C5224C1DC793}"/>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8327" y="8601595"/>
            <a:ext cx="3403003" cy="2268669"/>
          </a:xfrm>
          <a:prstGeom prst="roundRect">
            <a:avLst>
              <a:gd name="adj" fmla="val 16667"/>
            </a:avLst>
          </a:prstGeom>
          <a:ln>
            <a:no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9" name="Picture 18" descr="Aerial view of a beach and a city&#10;&#10;AI-generated content may be incorrect.">
            <a:extLst>
              <a:ext uri="{FF2B5EF4-FFF2-40B4-BE49-F238E27FC236}">
                <a16:creationId xmlns:a16="http://schemas.microsoft.com/office/drawing/2014/main" id="{CB7E2F1B-5DD4-7DC9-5D44-7C7118668FE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45443" y="5717279"/>
            <a:ext cx="3736659" cy="2012519"/>
          </a:xfrm>
          <a:prstGeom prst="roundRect">
            <a:avLst>
              <a:gd name="adj" fmla="val 16667"/>
            </a:avLst>
          </a:prstGeom>
          <a:ln>
            <a:no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2" name="Picture 21" descr="A city next to water&#10;&#10;AI-generated content may be incorrect.">
            <a:extLst>
              <a:ext uri="{FF2B5EF4-FFF2-40B4-BE49-F238E27FC236}">
                <a16:creationId xmlns:a16="http://schemas.microsoft.com/office/drawing/2014/main" id="{15DDD400-B2CB-242A-FCC0-76A68E6BD96D}"/>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91570" y="1976650"/>
            <a:ext cx="5232621" cy="3184423"/>
          </a:xfrm>
          <a:prstGeom prst="roundRect">
            <a:avLst>
              <a:gd name="adj" fmla="val 16667"/>
            </a:avLst>
          </a:prstGeom>
          <a:ln>
            <a:no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0" name="Picture 19" descr="A gondola on a canal with Rialto Bridge over it&#10;&#10;AI-generated content may be incorrect.">
            <a:extLst>
              <a:ext uri="{FF2B5EF4-FFF2-40B4-BE49-F238E27FC236}">
                <a16:creationId xmlns:a16="http://schemas.microsoft.com/office/drawing/2014/main" id="{2F49776C-5FB5-934E-B01A-7DFB21F1E20E}"/>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46297" y="-971989"/>
            <a:ext cx="3479800" cy="2305368"/>
          </a:xfrm>
          <a:prstGeom prst="roundRect">
            <a:avLst>
              <a:gd name="adj" fmla="val 16667"/>
            </a:avLst>
          </a:prstGeom>
          <a:ln>
            <a:no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2760577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CFF879-2E87-2D85-2651-0AE469E65B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BD1316-4D4B-4E3E-9218-C112A8F4820F}"/>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C281DDF1-7F2D-4054-53E0-2E48684EBD60}"/>
              </a:ext>
            </a:extLst>
          </p:cNvPr>
          <p:cNvSpPr>
            <a:spLocks noGrp="1"/>
          </p:cNvSpPr>
          <p:nvPr>
            <p:ph type="subTitle" idx="1"/>
          </p:nvPr>
        </p:nvSpPr>
        <p:spPr/>
        <p:txBody>
          <a:bodyPr/>
          <a:lstStyle/>
          <a:p>
            <a:endParaRPr lang="en-US"/>
          </a:p>
        </p:txBody>
      </p:sp>
      <p:pic>
        <p:nvPicPr>
          <p:cNvPr id="5" name="Picture 4" descr="St. Peter's Square with a circular plaza with statues&#10;&#10;AI-generated content may be incorrect.">
            <a:extLst>
              <a:ext uri="{FF2B5EF4-FFF2-40B4-BE49-F238E27FC236}">
                <a16:creationId xmlns:a16="http://schemas.microsoft.com/office/drawing/2014/main" id="{3738345F-D0B2-E118-8688-558466498071}"/>
              </a:ext>
            </a:extLst>
          </p:cNvPr>
          <p:cNvPicPr>
            <a:picLocks noChangeAspect="1"/>
          </p:cNvPicPr>
          <p:nvPr/>
        </p:nvPicPr>
        <p:blipFill>
          <a:blip r:embed="rId3">
            <a:extLst>
              <a:ext uri="{28A0092B-C50C-407E-A947-70E740481C1C}">
                <a14:useLocalDpi xmlns:a14="http://schemas.microsoft.com/office/drawing/2010/main" val="0"/>
              </a:ext>
            </a:extLst>
          </a:blip>
          <a:srcRect r="-402" b="2964"/>
          <a:stretch>
            <a:fillRect/>
          </a:stretch>
        </p:blipFill>
        <p:spPr>
          <a:xfrm>
            <a:off x="1511" y="1"/>
            <a:ext cx="12260826" cy="6858000"/>
          </a:xfrm>
          <a:prstGeom prst="rect">
            <a:avLst/>
          </a:prstGeom>
        </p:spPr>
      </p:pic>
      <p:sp>
        <p:nvSpPr>
          <p:cNvPr id="6" name="Rectangle 5">
            <a:extLst>
              <a:ext uri="{FF2B5EF4-FFF2-40B4-BE49-F238E27FC236}">
                <a16:creationId xmlns:a16="http://schemas.microsoft.com/office/drawing/2014/main" id="{D4180E35-E3B6-50E0-EAB5-02DC2B900C8D}"/>
              </a:ext>
            </a:extLst>
          </p:cNvPr>
          <p:cNvSpPr/>
          <p:nvPr/>
        </p:nvSpPr>
        <p:spPr>
          <a:xfrm>
            <a:off x="-93662" y="-159026"/>
            <a:ext cx="12355999" cy="7057353"/>
          </a:xfrm>
          <a:prstGeom prst="rect">
            <a:avLst/>
          </a:prstGeom>
          <a:solidFill>
            <a:schemeClr val="tx1">
              <a:alpha val="6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A pool of water in a building&#10;&#10;AI-generated content may be incorrect.">
            <a:extLst>
              <a:ext uri="{FF2B5EF4-FFF2-40B4-BE49-F238E27FC236}">
                <a16:creationId xmlns:a16="http://schemas.microsoft.com/office/drawing/2014/main" id="{4D58B501-845C-D314-1D8B-338F601B20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7143" y="12950507"/>
            <a:ext cx="2597193" cy="1727626"/>
          </a:xfrm>
          <a:prstGeom prst="roundRect">
            <a:avLst>
              <a:gd name="adj" fmla="val 16667"/>
            </a:avLst>
          </a:prstGeom>
          <a:ln>
            <a:no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Picture 10" descr="A large white building with a tower and grass field&#10;&#10;AI-generated content may be incorrect.">
            <a:extLst>
              <a:ext uri="{FF2B5EF4-FFF2-40B4-BE49-F238E27FC236}">
                <a16:creationId xmlns:a16="http://schemas.microsoft.com/office/drawing/2014/main" id="{AA7B9F51-19A3-721C-44DD-23B7F108F17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9008" y="10586725"/>
            <a:ext cx="2880647" cy="2092971"/>
          </a:xfrm>
          <a:prstGeom prst="roundRect">
            <a:avLst>
              <a:gd name="adj" fmla="val 16667"/>
            </a:avLst>
          </a:prstGeom>
          <a:ln>
            <a:no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3" name="Picture 12" descr="A city with many buildings&#10;&#10;AI-generated content may be incorrect.">
            <a:extLst>
              <a:ext uri="{FF2B5EF4-FFF2-40B4-BE49-F238E27FC236}">
                <a16:creationId xmlns:a16="http://schemas.microsoft.com/office/drawing/2014/main" id="{0F3845A7-FA64-FCF1-E367-5FED84535A64}"/>
              </a:ext>
            </a:extLst>
          </p:cNvPr>
          <p:cNvPicPr>
            <a:picLocks noChangeAspect="1"/>
          </p:cNvPicPr>
          <p:nvPr/>
        </p:nvPicPr>
        <p:blipFill>
          <a:blip r:embed="rId6">
            <a:extLst>
              <a:ext uri="{28A0092B-C50C-407E-A947-70E740481C1C}">
                <a14:useLocalDpi xmlns:a14="http://schemas.microsoft.com/office/drawing/2010/main" val="0"/>
              </a:ext>
            </a:extLst>
          </a:blip>
          <a:srcRect l="-3763" r="-3763"/>
          <a:stretch>
            <a:fillRect/>
          </a:stretch>
        </p:blipFill>
        <p:spPr>
          <a:xfrm>
            <a:off x="33132" y="11362919"/>
            <a:ext cx="3300086" cy="2155410"/>
          </a:xfrm>
          <a:prstGeom prst="roundRect">
            <a:avLst>
              <a:gd name="adj" fmla="val 16667"/>
            </a:avLst>
          </a:prstGeom>
          <a:ln>
            <a:no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5" name="Picture 14" descr="A large building with a dome and a tower&#10;&#10;AI-generated content may be incorrect.">
            <a:extLst>
              <a:ext uri="{FF2B5EF4-FFF2-40B4-BE49-F238E27FC236}">
                <a16:creationId xmlns:a16="http://schemas.microsoft.com/office/drawing/2014/main" id="{DA3442AC-C6E7-CAFB-F628-D49ACE192353}"/>
              </a:ext>
            </a:extLst>
          </p:cNvPr>
          <p:cNvPicPr>
            <a:picLocks noChangeAspect="1"/>
          </p:cNvPicPr>
          <p:nvPr/>
        </p:nvPicPr>
        <p:blipFill>
          <a:blip r:embed="rId7">
            <a:extLst>
              <a:ext uri="{28A0092B-C50C-407E-A947-70E740481C1C}">
                <a14:useLocalDpi xmlns:a14="http://schemas.microsoft.com/office/drawing/2010/main" val="0"/>
              </a:ext>
            </a:extLst>
          </a:blip>
          <a:srcRect l="8237" r="8271"/>
          <a:stretch>
            <a:fillRect/>
          </a:stretch>
        </p:blipFill>
        <p:spPr>
          <a:xfrm>
            <a:off x="349008" y="11282268"/>
            <a:ext cx="2911726" cy="1964740"/>
          </a:xfrm>
          <a:prstGeom prst="roundRect">
            <a:avLst>
              <a:gd name="adj" fmla="val 16667"/>
            </a:avLst>
          </a:prstGeom>
          <a:ln>
            <a:no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Picture 11" descr="A building on a hill&#10;&#10;AI-generated content may be incorrect.">
            <a:extLst>
              <a:ext uri="{FF2B5EF4-FFF2-40B4-BE49-F238E27FC236}">
                <a16:creationId xmlns:a16="http://schemas.microsoft.com/office/drawing/2014/main" id="{B5BDE47D-B237-C026-50BD-72852C99493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5124" y="12186926"/>
            <a:ext cx="3181230" cy="1627394"/>
          </a:xfrm>
          <a:prstGeom prst="roundRect">
            <a:avLst>
              <a:gd name="adj" fmla="val 16667"/>
            </a:avLst>
          </a:prstGeom>
          <a:ln>
            <a:no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TextBox 6">
            <a:extLst>
              <a:ext uri="{FF2B5EF4-FFF2-40B4-BE49-F238E27FC236}">
                <a16:creationId xmlns:a16="http://schemas.microsoft.com/office/drawing/2014/main" id="{EDB6F957-A6CA-4816-3453-9DDB7A6EC052}"/>
              </a:ext>
            </a:extLst>
          </p:cNvPr>
          <p:cNvSpPr txBox="1"/>
          <p:nvPr/>
        </p:nvSpPr>
        <p:spPr>
          <a:xfrm>
            <a:off x="5616741" y="1693363"/>
            <a:ext cx="6740769" cy="4893647"/>
          </a:xfrm>
          <a:prstGeom prst="rect">
            <a:avLst/>
          </a:prstGeom>
          <a:noFill/>
          <a:effectLst>
            <a:outerShdw blurRad="50800" dist="38100" dir="2700000" algn="tl" rotWithShape="0">
              <a:prstClr val="black">
                <a:alpha val="40000"/>
              </a:prstClr>
            </a:outerShdw>
          </a:effectLst>
        </p:spPr>
        <p:txBody>
          <a:bodyPr wrap="square" rtlCol="0">
            <a:spAutoFit/>
          </a:bodyPr>
          <a:lstStyle/>
          <a:p>
            <a:r>
              <a:rPr lang="ru-RU" sz="2400" b="1" dirty="0">
                <a:solidFill>
                  <a:schemeClr val="bg1"/>
                </a:solidFill>
              </a:rPr>
              <a:t>У </a:t>
            </a:r>
            <a:r>
              <a:rPr lang="ru-RU" sz="2400" b="1" dirty="0" err="1">
                <a:solidFill>
                  <a:schemeClr val="bg1"/>
                </a:solidFill>
              </a:rPr>
              <a:t>срцу</a:t>
            </a:r>
            <a:r>
              <a:rPr lang="ru-RU" sz="2400" b="1" dirty="0">
                <a:solidFill>
                  <a:schemeClr val="bg1"/>
                </a:solidFill>
              </a:rPr>
              <a:t> града </a:t>
            </a:r>
            <a:r>
              <a:rPr lang="ru-RU" sz="2400" b="1" dirty="0" err="1">
                <a:solidFill>
                  <a:schemeClr val="bg1"/>
                </a:solidFill>
              </a:rPr>
              <a:t>налази</a:t>
            </a:r>
            <a:r>
              <a:rPr lang="ru-RU" sz="2400" b="1" dirty="0">
                <a:solidFill>
                  <a:schemeClr val="bg1"/>
                </a:solidFill>
              </a:rPr>
              <a:t> се </a:t>
            </a:r>
            <a:r>
              <a:rPr lang="ru-RU" sz="2400" b="1" dirty="0" err="1">
                <a:solidFill>
                  <a:schemeClr val="bg1"/>
                </a:solidFill>
              </a:rPr>
              <a:t>Трг</a:t>
            </a:r>
            <a:r>
              <a:rPr lang="ru-RU" sz="2400" b="1" dirty="0">
                <a:solidFill>
                  <a:schemeClr val="bg1"/>
                </a:solidFill>
              </a:rPr>
              <a:t> </a:t>
            </a:r>
            <a:r>
              <a:rPr lang="ru-RU" sz="2400" b="1" dirty="0" err="1">
                <a:solidFill>
                  <a:schemeClr val="bg1"/>
                </a:solidFill>
              </a:rPr>
              <a:t>Светог</a:t>
            </a:r>
            <a:r>
              <a:rPr lang="ru-RU" sz="2400" b="1" dirty="0">
                <a:solidFill>
                  <a:schemeClr val="bg1"/>
                </a:solidFill>
              </a:rPr>
              <a:t> Марка </a:t>
            </a:r>
            <a:r>
              <a:rPr lang="ru-RU" sz="2400" b="1" dirty="0" err="1">
                <a:solidFill>
                  <a:schemeClr val="bg1"/>
                </a:solidFill>
              </a:rPr>
              <a:t>са</a:t>
            </a:r>
            <a:r>
              <a:rPr lang="ru-RU" sz="2400" b="1" dirty="0">
                <a:solidFill>
                  <a:schemeClr val="bg1"/>
                </a:solidFill>
              </a:rPr>
              <a:t> </a:t>
            </a:r>
            <a:r>
              <a:rPr lang="ru-RU" sz="2400" b="1" dirty="0" err="1">
                <a:solidFill>
                  <a:schemeClr val="bg1"/>
                </a:solidFill>
              </a:rPr>
              <a:t>импресивном</a:t>
            </a:r>
            <a:r>
              <a:rPr lang="ru-RU" sz="2400" b="1" dirty="0">
                <a:solidFill>
                  <a:schemeClr val="bg1"/>
                </a:solidFill>
              </a:rPr>
              <a:t> базиликом и </a:t>
            </a:r>
            <a:r>
              <a:rPr lang="ru-RU" sz="2400" b="1" dirty="0" err="1">
                <a:solidFill>
                  <a:schemeClr val="bg1"/>
                </a:solidFill>
              </a:rPr>
              <a:t>чувеним</a:t>
            </a:r>
            <a:r>
              <a:rPr lang="ru-RU" sz="2400" b="1" dirty="0">
                <a:solidFill>
                  <a:schemeClr val="bg1"/>
                </a:solidFill>
              </a:rPr>
              <a:t> </a:t>
            </a:r>
            <a:r>
              <a:rPr lang="ru-RU" sz="2400" b="1" dirty="0" err="1">
                <a:solidFill>
                  <a:schemeClr val="bg1"/>
                </a:solidFill>
              </a:rPr>
              <a:t>торњем</a:t>
            </a:r>
            <a:r>
              <a:rPr lang="ru-RU" sz="2400" b="1" dirty="0">
                <a:solidFill>
                  <a:schemeClr val="bg1"/>
                </a:solidFill>
              </a:rPr>
              <a:t> кампаниле. </a:t>
            </a:r>
            <a:r>
              <a:rPr lang="ru-RU" sz="2400" b="1" dirty="0" err="1">
                <a:solidFill>
                  <a:schemeClr val="bg1"/>
                </a:solidFill>
              </a:rPr>
              <a:t>Венеција</a:t>
            </a:r>
            <a:r>
              <a:rPr lang="ru-RU" sz="2400" b="1" dirty="0">
                <a:solidFill>
                  <a:schemeClr val="bg1"/>
                </a:solidFill>
              </a:rPr>
              <a:t> </a:t>
            </a:r>
            <a:r>
              <a:rPr lang="ru-RU" sz="2400" b="1" dirty="0" err="1">
                <a:solidFill>
                  <a:schemeClr val="bg1"/>
                </a:solidFill>
              </a:rPr>
              <a:t>је</a:t>
            </a:r>
            <a:r>
              <a:rPr lang="ru-RU" sz="2400" b="1" dirty="0">
                <a:solidFill>
                  <a:schemeClr val="bg1"/>
                </a:solidFill>
              </a:rPr>
              <a:t> </a:t>
            </a:r>
            <a:r>
              <a:rPr lang="ru-RU" sz="2400" b="1" dirty="0" err="1">
                <a:solidFill>
                  <a:schemeClr val="bg1"/>
                </a:solidFill>
              </a:rPr>
              <a:t>вековима</a:t>
            </a:r>
            <a:r>
              <a:rPr lang="ru-RU" sz="2400" b="1" dirty="0">
                <a:solidFill>
                  <a:schemeClr val="bg1"/>
                </a:solidFill>
              </a:rPr>
              <a:t> била </a:t>
            </a:r>
            <a:r>
              <a:rPr lang="ru-RU" sz="2400" b="1" dirty="0" err="1">
                <a:solidFill>
                  <a:schemeClr val="bg1"/>
                </a:solidFill>
              </a:rPr>
              <a:t>моћна</a:t>
            </a:r>
            <a:r>
              <a:rPr lang="ru-RU" sz="2400" b="1" dirty="0">
                <a:solidFill>
                  <a:schemeClr val="bg1"/>
                </a:solidFill>
              </a:rPr>
              <a:t> </a:t>
            </a:r>
            <a:r>
              <a:rPr lang="ru-RU" sz="2400" b="1" dirty="0" err="1">
                <a:solidFill>
                  <a:schemeClr val="bg1"/>
                </a:solidFill>
              </a:rPr>
              <a:t>поморска</a:t>
            </a:r>
            <a:r>
              <a:rPr lang="ru-RU" sz="2400" b="1" dirty="0">
                <a:solidFill>
                  <a:schemeClr val="bg1"/>
                </a:solidFill>
              </a:rPr>
              <a:t> </a:t>
            </a:r>
            <a:r>
              <a:rPr lang="ru-RU" sz="2400" b="1" dirty="0" err="1">
                <a:solidFill>
                  <a:schemeClr val="bg1"/>
                </a:solidFill>
              </a:rPr>
              <a:t>република</a:t>
            </a:r>
            <a:r>
              <a:rPr lang="ru-RU" sz="2400" b="1" dirty="0">
                <a:solidFill>
                  <a:schemeClr val="bg1"/>
                </a:solidFill>
              </a:rPr>
              <a:t>, па </a:t>
            </a:r>
            <a:r>
              <a:rPr lang="ru-RU" sz="2400" b="1" dirty="0" err="1">
                <a:solidFill>
                  <a:schemeClr val="bg1"/>
                </a:solidFill>
              </a:rPr>
              <a:t>је</a:t>
            </a:r>
            <a:r>
              <a:rPr lang="ru-RU" sz="2400" b="1" dirty="0">
                <a:solidFill>
                  <a:schemeClr val="bg1"/>
                </a:solidFill>
              </a:rPr>
              <a:t> </a:t>
            </a:r>
            <a:r>
              <a:rPr lang="ru-RU" sz="2400" b="1" dirty="0" err="1">
                <a:solidFill>
                  <a:schemeClr val="bg1"/>
                </a:solidFill>
              </a:rPr>
              <a:t>данас</a:t>
            </a:r>
            <a:r>
              <a:rPr lang="ru-RU" sz="2400" b="1" dirty="0">
                <a:solidFill>
                  <a:schemeClr val="bg1"/>
                </a:solidFill>
              </a:rPr>
              <a:t> </a:t>
            </a:r>
            <a:r>
              <a:rPr lang="ru-RU" sz="2400" b="1" dirty="0" err="1">
                <a:solidFill>
                  <a:schemeClr val="bg1"/>
                </a:solidFill>
              </a:rPr>
              <a:t>препуна</a:t>
            </a:r>
            <a:r>
              <a:rPr lang="ru-RU" sz="2400" b="1" dirty="0">
                <a:solidFill>
                  <a:schemeClr val="bg1"/>
                </a:solidFill>
              </a:rPr>
              <a:t> </a:t>
            </a:r>
            <a:r>
              <a:rPr lang="ru-RU" sz="2400" b="1" dirty="0" err="1">
                <a:solidFill>
                  <a:schemeClr val="bg1"/>
                </a:solidFill>
              </a:rPr>
              <a:t>уметничких</a:t>
            </a:r>
            <a:r>
              <a:rPr lang="ru-RU" sz="2400" b="1" dirty="0">
                <a:solidFill>
                  <a:schemeClr val="bg1"/>
                </a:solidFill>
              </a:rPr>
              <a:t> дела и </a:t>
            </a:r>
            <a:r>
              <a:rPr lang="ru-RU" sz="2400" b="1" dirty="0" err="1">
                <a:solidFill>
                  <a:schemeClr val="bg1"/>
                </a:solidFill>
              </a:rPr>
              <a:t>архитектонских</a:t>
            </a:r>
            <a:r>
              <a:rPr lang="ru-RU" sz="2400" b="1" dirty="0">
                <a:solidFill>
                  <a:schemeClr val="bg1"/>
                </a:solidFill>
              </a:rPr>
              <a:t> бисера. </a:t>
            </a:r>
            <a:r>
              <a:rPr lang="ru-RU" sz="2400" b="1" dirty="0" err="1">
                <a:solidFill>
                  <a:schemeClr val="bg1"/>
                </a:solidFill>
              </a:rPr>
              <a:t>Сваке</a:t>
            </a:r>
            <a:r>
              <a:rPr lang="ru-RU" sz="2400" b="1" dirty="0">
                <a:solidFill>
                  <a:schemeClr val="bg1"/>
                </a:solidFill>
              </a:rPr>
              <a:t> године </a:t>
            </a:r>
            <a:r>
              <a:rPr lang="ru-RU" sz="2400" b="1" dirty="0" err="1">
                <a:solidFill>
                  <a:schemeClr val="bg1"/>
                </a:solidFill>
              </a:rPr>
              <a:t>хиљаде</a:t>
            </a:r>
            <a:r>
              <a:rPr lang="ru-RU" sz="2400" b="1" dirty="0">
                <a:solidFill>
                  <a:schemeClr val="bg1"/>
                </a:solidFill>
              </a:rPr>
              <a:t> туриста </a:t>
            </a:r>
            <a:r>
              <a:rPr lang="ru-RU" sz="2400" b="1" dirty="0" err="1">
                <a:solidFill>
                  <a:schemeClr val="bg1"/>
                </a:solidFill>
              </a:rPr>
              <a:t>посећују</a:t>
            </a:r>
            <a:r>
              <a:rPr lang="ru-RU" sz="2400" b="1" dirty="0">
                <a:solidFill>
                  <a:schemeClr val="bg1"/>
                </a:solidFill>
              </a:rPr>
              <a:t> </a:t>
            </a:r>
            <a:r>
              <a:rPr lang="ru-RU" sz="2400" b="1" dirty="0" err="1">
                <a:solidFill>
                  <a:schemeClr val="bg1"/>
                </a:solidFill>
              </a:rPr>
              <a:t>чувени</a:t>
            </a:r>
            <a:r>
              <a:rPr lang="ru-RU" sz="2400" b="1" dirty="0">
                <a:solidFill>
                  <a:schemeClr val="bg1"/>
                </a:solidFill>
              </a:rPr>
              <a:t> </a:t>
            </a:r>
            <a:r>
              <a:rPr lang="ru-RU" sz="2400" b="1" dirty="0" err="1">
                <a:solidFill>
                  <a:schemeClr val="bg1"/>
                </a:solidFill>
              </a:rPr>
              <a:t>венецијански</a:t>
            </a:r>
            <a:r>
              <a:rPr lang="ru-RU" sz="2400" b="1" dirty="0">
                <a:solidFill>
                  <a:schemeClr val="bg1"/>
                </a:solidFill>
              </a:rPr>
              <a:t> </a:t>
            </a:r>
            <a:r>
              <a:rPr lang="ru-RU" sz="2400" b="1" dirty="0" err="1">
                <a:solidFill>
                  <a:schemeClr val="bg1"/>
                </a:solidFill>
              </a:rPr>
              <a:t>карневал</a:t>
            </a:r>
            <a:r>
              <a:rPr lang="ru-RU" sz="2400" b="1" dirty="0">
                <a:solidFill>
                  <a:schemeClr val="bg1"/>
                </a:solidFill>
              </a:rPr>
              <a:t> </a:t>
            </a:r>
            <a:r>
              <a:rPr lang="ru-RU" sz="2400" b="1" dirty="0" err="1">
                <a:solidFill>
                  <a:schemeClr val="bg1"/>
                </a:solidFill>
              </a:rPr>
              <a:t>са</a:t>
            </a:r>
            <a:r>
              <a:rPr lang="ru-RU" sz="2400" b="1" dirty="0">
                <a:solidFill>
                  <a:schemeClr val="bg1"/>
                </a:solidFill>
              </a:rPr>
              <a:t> </a:t>
            </a:r>
            <a:r>
              <a:rPr lang="ru-RU" sz="2400" b="1" dirty="0" err="1">
                <a:solidFill>
                  <a:schemeClr val="bg1"/>
                </a:solidFill>
              </a:rPr>
              <a:t>раскошним</a:t>
            </a:r>
            <a:r>
              <a:rPr lang="ru-RU" sz="2400" b="1" dirty="0">
                <a:solidFill>
                  <a:schemeClr val="bg1"/>
                </a:solidFill>
              </a:rPr>
              <a:t> </a:t>
            </a:r>
            <a:r>
              <a:rPr lang="ru-RU" sz="2400" b="1" dirty="0" err="1">
                <a:solidFill>
                  <a:schemeClr val="bg1"/>
                </a:solidFill>
              </a:rPr>
              <a:t>маскама</a:t>
            </a:r>
            <a:r>
              <a:rPr lang="ru-RU" sz="2400" b="1" dirty="0">
                <a:solidFill>
                  <a:schemeClr val="bg1"/>
                </a:solidFill>
              </a:rPr>
              <a:t> и </a:t>
            </a:r>
            <a:r>
              <a:rPr lang="ru-RU" sz="2400" b="1" dirty="0" err="1">
                <a:solidFill>
                  <a:schemeClr val="bg1"/>
                </a:solidFill>
              </a:rPr>
              <a:t>костимима</a:t>
            </a:r>
            <a:r>
              <a:rPr lang="ru-RU" sz="2400" b="1" dirty="0">
                <a:solidFill>
                  <a:schemeClr val="bg1"/>
                </a:solidFill>
              </a:rPr>
              <a:t>. Град </a:t>
            </a:r>
            <a:r>
              <a:rPr lang="ru-RU" sz="2400" b="1" dirty="0" err="1">
                <a:solidFill>
                  <a:schemeClr val="bg1"/>
                </a:solidFill>
              </a:rPr>
              <a:t>је</a:t>
            </a:r>
            <a:r>
              <a:rPr lang="ru-RU" sz="2400" b="1" dirty="0">
                <a:solidFill>
                  <a:schemeClr val="bg1"/>
                </a:solidFill>
              </a:rPr>
              <a:t> </a:t>
            </a:r>
            <a:r>
              <a:rPr lang="ru-RU" sz="2400" b="1" dirty="0" err="1">
                <a:solidFill>
                  <a:schemeClr val="bg1"/>
                </a:solidFill>
              </a:rPr>
              <a:t>познат</a:t>
            </a:r>
            <a:r>
              <a:rPr lang="ru-RU" sz="2400" b="1" dirty="0">
                <a:solidFill>
                  <a:schemeClr val="bg1"/>
                </a:solidFill>
              </a:rPr>
              <a:t> и по </a:t>
            </a:r>
            <a:r>
              <a:rPr lang="ru-RU" sz="2400" b="1" dirty="0" err="1">
                <a:solidFill>
                  <a:schemeClr val="bg1"/>
                </a:solidFill>
              </a:rPr>
              <a:t>муранском</a:t>
            </a:r>
            <a:r>
              <a:rPr lang="ru-RU" sz="2400" b="1" dirty="0">
                <a:solidFill>
                  <a:schemeClr val="bg1"/>
                </a:solidFill>
              </a:rPr>
              <a:t> </a:t>
            </a:r>
            <a:r>
              <a:rPr lang="ru-RU" sz="2400" b="1" dirty="0" err="1">
                <a:solidFill>
                  <a:schemeClr val="bg1"/>
                </a:solidFill>
              </a:rPr>
              <a:t>стаклу</a:t>
            </a:r>
            <a:r>
              <a:rPr lang="ru-RU" sz="2400" b="1" dirty="0">
                <a:solidFill>
                  <a:schemeClr val="bg1"/>
                </a:solidFill>
              </a:rPr>
              <a:t>, </a:t>
            </a:r>
            <a:r>
              <a:rPr lang="ru-RU" sz="2400" b="1" dirty="0" err="1">
                <a:solidFill>
                  <a:schemeClr val="bg1"/>
                </a:solidFill>
              </a:rPr>
              <a:t>као</a:t>
            </a:r>
            <a:r>
              <a:rPr lang="ru-RU" sz="2400" b="1" dirty="0">
                <a:solidFill>
                  <a:schemeClr val="bg1"/>
                </a:solidFill>
              </a:rPr>
              <a:t> и по </a:t>
            </a:r>
            <a:r>
              <a:rPr lang="ru-RU" sz="2400" b="1" dirty="0" err="1">
                <a:solidFill>
                  <a:schemeClr val="bg1"/>
                </a:solidFill>
              </a:rPr>
              <a:t>вештини</a:t>
            </a:r>
            <a:r>
              <a:rPr lang="ru-RU" sz="2400" b="1" dirty="0">
                <a:solidFill>
                  <a:schemeClr val="bg1"/>
                </a:solidFill>
              </a:rPr>
              <a:t> </a:t>
            </a:r>
            <a:r>
              <a:rPr lang="ru-RU" sz="2400" b="1" dirty="0" err="1">
                <a:solidFill>
                  <a:schemeClr val="bg1"/>
                </a:solidFill>
              </a:rPr>
              <a:t>израде</a:t>
            </a:r>
            <a:r>
              <a:rPr lang="ru-RU" sz="2400" b="1" dirty="0">
                <a:solidFill>
                  <a:schemeClr val="bg1"/>
                </a:solidFill>
              </a:rPr>
              <a:t> </a:t>
            </a:r>
            <a:r>
              <a:rPr lang="ru-RU" sz="2400" b="1" dirty="0" err="1">
                <a:solidFill>
                  <a:schemeClr val="bg1"/>
                </a:solidFill>
              </a:rPr>
              <a:t>чипке</a:t>
            </a:r>
            <a:r>
              <a:rPr lang="ru-RU" sz="2400" b="1" dirty="0">
                <a:solidFill>
                  <a:schemeClr val="bg1"/>
                </a:solidFill>
              </a:rPr>
              <a:t> на </a:t>
            </a:r>
            <a:r>
              <a:rPr lang="ru-RU" sz="2400" b="1" dirty="0" err="1">
                <a:solidFill>
                  <a:schemeClr val="bg1"/>
                </a:solidFill>
              </a:rPr>
              <a:t>острву</a:t>
            </a:r>
            <a:r>
              <a:rPr lang="ru-RU" sz="2400" b="1" dirty="0">
                <a:solidFill>
                  <a:schemeClr val="bg1"/>
                </a:solidFill>
              </a:rPr>
              <a:t> Бурану. </a:t>
            </a:r>
            <a:r>
              <a:rPr lang="ru-RU" sz="2400" b="1" dirty="0" err="1">
                <a:solidFill>
                  <a:schemeClr val="bg1"/>
                </a:solidFill>
              </a:rPr>
              <a:t>Иако</a:t>
            </a:r>
            <a:r>
              <a:rPr lang="ru-RU" sz="2400" b="1" dirty="0">
                <a:solidFill>
                  <a:schemeClr val="bg1"/>
                </a:solidFill>
              </a:rPr>
              <a:t> се </a:t>
            </a:r>
            <a:r>
              <a:rPr lang="ru-RU" sz="2400" b="1" dirty="0" err="1">
                <a:solidFill>
                  <a:schemeClr val="bg1"/>
                </a:solidFill>
              </a:rPr>
              <a:t>суочава</a:t>
            </a:r>
            <a:r>
              <a:rPr lang="ru-RU" sz="2400" b="1" dirty="0">
                <a:solidFill>
                  <a:schemeClr val="bg1"/>
                </a:solidFill>
              </a:rPr>
              <a:t> </a:t>
            </a:r>
            <a:r>
              <a:rPr lang="ru-RU" sz="2400" b="1" dirty="0" err="1">
                <a:solidFill>
                  <a:schemeClr val="bg1"/>
                </a:solidFill>
              </a:rPr>
              <a:t>са</a:t>
            </a:r>
            <a:r>
              <a:rPr lang="ru-RU" sz="2400" b="1" dirty="0">
                <a:solidFill>
                  <a:schemeClr val="bg1"/>
                </a:solidFill>
              </a:rPr>
              <a:t> </a:t>
            </a:r>
            <a:r>
              <a:rPr lang="ru-RU" sz="2400" b="1" dirty="0" err="1">
                <a:solidFill>
                  <a:schemeClr val="bg1"/>
                </a:solidFill>
              </a:rPr>
              <a:t>проблемом</a:t>
            </a:r>
            <a:r>
              <a:rPr lang="ru-RU" sz="2400" b="1" dirty="0">
                <a:solidFill>
                  <a:schemeClr val="bg1"/>
                </a:solidFill>
              </a:rPr>
              <a:t> </a:t>
            </a:r>
            <a:r>
              <a:rPr lang="ru-RU" sz="2400" b="1" dirty="0" err="1">
                <a:solidFill>
                  <a:schemeClr val="bg1"/>
                </a:solidFill>
              </a:rPr>
              <a:t>плављења</a:t>
            </a:r>
            <a:r>
              <a:rPr lang="ru-RU" sz="2400" b="1" dirty="0">
                <a:solidFill>
                  <a:schemeClr val="bg1"/>
                </a:solidFill>
              </a:rPr>
              <a:t>, </a:t>
            </a:r>
            <a:r>
              <a:rPr lang="ru-RU" sz="2400" b="1" dirty="0" err="1">
                <a:solidFill>
                  <a:schemeClr val="bg1"/>
                </a:solidFill>
              </a:rPr>
              <a:t>Венеција</a:t>
            </a:r>
            <a:r>
              <a:rPr lang="ru-RU" sz="2400" b="1" dirty="0">
                <a:solidFill>
                  <a:schemeClr val="bg1"/>
                </a:solidFill>
              </a:rPr>
              <a:t> </a:t>
            </a:r>
            <a:r>
              <a:rPr lang="ru-RU" sz="2400" b="1" dirty="0" err="1">
                <a:solidFill>
                  <a:schemeClr val="bg1"/>
                </a:solidFill>
              </a:rPr>
              <a:t>остаје</a:t>
            </a:r>
            <a:r>
              <a:rPr lang="ru-RU" sz="2400" b="1" dirty="0">
                <a:solidFill>
                  <a:schemeClr val="bg1"/>
                </a:solidFill>
              </a:rPr>
              <a:t> </a:t>
            </a:r>
            <a:r>
              <a:rPr lang="ru-RU" sz="2400" b="1" dirty="0" err="1">
                <a:solidFill>
                  <a:schemeClr val="bg1"/>
                </a:solidFill>
              </a:rPr>
              <a:t>симбол</a:t>
            </a:r>
            <a:r>
              <a:rPr lang="ru-RU" sz="2400" b="1" dirty="0">
                <a:solidFill>
                  <a:schemeClr val="bg1"/>
                </a:solidFill>
              </a:rPr>
              <a:t> лепоте, </a:t>
            </a:r>
            <a:r>
              <a:rPr lang="ru-RU" sz="2400" b="1" dirty="0" err="1">
                <a:solidFill>
                  <a:schemeClr val="bg1"/>
                </a:solidFill>
              </a:rPr>
              <a:t>историје</a:t>
            </a:r>
            <a:r>
              <a:rPr lang="ru-RU" sz="2400" b="1" dirty="0">
                <a:solidFill>
                  <a:schemeClr val="bg1"/>
                </a:solidFill>
              </a:rPr>
              <a:t> и </a:t>
            </a:r>
            <a:r>
              <a:rPr lang="ru-RU" sz="2400" b="1" dirty="0" err="1">
                <a:solidFill>
                  <a:schemeClr val="bg1"/>
                </a:solidFill>
              </a:rPr>
              <a:t>културе</a:t>
            </a:r>
            <a:r>
              <a:rPr lang="ru-RU" sz="2400" b="1" dirty="0">
                <a:solidFill>
                  <a:schemeClr val="bg1"/>
                </a:solidFill>
              </a:rPr>
              <a:t> </a:t>
            </a:r>
            <a:r>
              <a:rPr lang="ru-RU" sz="2400" b="1" dirty="0" err="1">
                <a:solidFill>
                  <a:schemeClr val="bg1"/>
                </a:solidFill>
              </a:rPr>
              <a:t>Италије</a:t>
            </a:r>
            <a:r>
              <a:rPr lang="ru-RU" sz="2400" b="1" dirty="0">
                <a:solidFill>
                  <a:schemeClr val="bg1"/>
                </a:solidFill>
              </a:rPr>
              <a:t>.</a:t>
            </a:r>
            <a:endParaRPr lang="sr-Cyrl-RS" sz="2400" b="1" dirty="0">
              <a:solidFill>
                <a:schemeClr val="bg1"/>
              </a:solidFill>
            </a:endParaRPr>
          </a:p>
        </p:txBody>
      </p:sp>
      <p:sp>
        <p:nvSpPr>
          <p:cNvPr id="10" name="TextBox 9">
            <a:extLst>
              <a:ext uri="{FF2B5EF4-FFF2-40B4-BE49-F238E27FC236}">
                <a16:creationId xmlns:a16="http://schemas.microsoft.com/office/drawing/2014/main" id="{BAFED5FA-F9EF-89F3-460F-68348AB9C375}"/>
              </a:ext>
            </a:extLst>
          </p:cNvPr>
          <p:cNvSpPr txBox="1"/>
          <p:nvPr/>
        </p:nvSpPr>
        <p:spPr>
          <a:xfrm>
            <a:off x="4649758" y="342425"/>
            <a:ext cx="5797062" cy="923330"/>
          </a:xfrm>
          <a:prstGeom prst="rect">
            <a:avLst/>
          </a:prstGeom>
          <a:noFill/>
          <a:effectLst>
            <a:outerShdw blurRad="50800" dist="38100" dir="13500000" algn="br" rotWithShape="0">
              <a:prstClr val="black">
                <a:alpha val="40000"/>
              </a:prstClr>
            </a:outerShdw>
          </a:effectLst>
        </p:spPr>
        <p:txBody>
          <a:bodyPr wrap="square" rtlCol="0">
            <a:spAutoFit/>
          </a:bodyPr>
          <a:lstStyle/>
          <a:p>
            <a:r>
              <a:rPr lang="sr-Cyrl-RS" sz="5400" b="1" i="1" dirty="0">
                <a:solidFill>
                  <a:schemeClr val="bg1"/>
                </a:solidFill>
              </a:rPr>
              <a:t>Венеција</a:t>
            </a:r>
            <a:endParaRPr lang="en-US" sz="5400" b="1" i="1" dirty="0">
              <a:solidFill>
                <a:schemeClr val="bg1"/>
              </a:solidFill>
            </a:endParaRPr>
          </a:p>
        </p:txBody>
      </p:sp>
      <p:pic>
        <p:nvPicPr>
          <p:cNvPr id="16" name="Picture 15" descr="A leaning tower of pisa with Leaning Tower of Pisa in the background&#10;&#10;AI-generated content may be incorrect.">
            <a:extLst>
              <a:ext uri="{FF2B5EF4-FFF2-40B4-BE49-F238E27FC236}">
                <a16:creationId xmlns:a16="http://schemas.microsoft.com/office/drawing/2014/main" id="{239FBC7C-89B5-A14C-B4A6-E7C67323248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8576" y="10799754"/>
            <a:ext cx="3021510" cy="2015347"/>
          </a:xfrm>
          <a:prstGeom prst="roundRect">
            <a:avLst>
              <a:gd name="adj" fmla="val 16667"/>
            </a:avLst>
          </a:prstGeom>
          <a:ln>
            <a:no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7" descr="A dome shaped building with a city in the background&#10;&#10;AI-generated content may be incorrect.">
            <a:extLst>
              <a:ext uri="{FF2B5EF4-FFF2-40B4-BE49-F238E27FC236}">
                <a16:creationId xmlns:a16="http://schemas.microsoft.com/office/drawing/2014/main" id="{FF014124-D7FD-3466-9E3B-80EE5D75EE6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45443" y="11915605"/>
            <a:ext cx="3087775" cy="1763310"/>
          </a:xfrm>
          <a:prstGeom prst="roundRect">
            <a:avLst>
              <a:gd name="adj" fmla="val 16667"/>
            </a:avLst>
          </a:prstGeom>
          <a:ln>
            <a:no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4" name="Picture 13" descr="A city on a hill&#10;&#10;AI-generated content may be incorrect.">
            <a:extLst>
              <a:ext uri="{FF2B5EF4-FFF2-40B4-BE49-F238E27FC236}">
                <a16:creationId xmlns:a16="http://schemas.microsoft.com/office/drawing/2014/main" id="{CAC7BABA-4738-C52C-6987-C564474F51B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25210" y="10752393"/>
            <a:ext cx="3328240" cy="2218827"/>
          </a:xfrm>
          <a:prstGeom prst="roundRect">
            <a:avLst>
              <a:gd name="adj" fmla="val 16667"/>
            </a:avLst>
          </a:prstGeom>
          <a:ln>
            <a:no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7" name="Picture 16" descr="A city with a river and trees&#10;&#10;AI-generated content may be incorrect.">
            <a:extLst>
              <a:ext uri="{FF2B5EF4-FFF2-40B4-BE49-F238E27FC236}">
                <a16:creationId xmlns:a16="http://schemas.microsoft.com/office/drawing/2014/main" id="{5ECF49CA-22CA-FDC0-10E6-FA990F429DC4}"/>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1570" y="8622631"/>
            <a:ext cx="3274784" cy="2136797"/>
          </a:xfrm>
          <a:prstGeom prst="roundRect">
            <a:avLst>
              <a:gd name="adj" fmla="val 16667"/>
            </a:avLst>
          </a:prstGeom>
          <a:ln>
            <a:no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8" name="Picture 17" descr="A bridge over a river with buildings in the background&#10;&#10;AI-generated content may be incorrect.">
            <a:extLst>
              <a:ext uri="{FF2B5EF4-FFF2-40B4-BE49-F238E27FC236}">
                <a16:creationId xmlns:a16="http://schemas.microsoft.com/office/drawing/2014/main" id="{A8DFE62C-98A4-D554-9CC8-51919B839545}"/>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8327" y="8601595"/>
            <a:ext cx="3403003" cy="2268669"/>
          </a:xfrm>
          <a:prstGeom prst="roundRect">
            <a:avLst>
              <a:gd name="adj" fmla="val 16667"/>
            </a:avLst>
          </a:prstGeom>
          <a:ln>
            <a:no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9" name="Picture 18" descr="Aerial view of a beach and a city&#10;&#10;AI-generated content may be incorrect.">
            <a:extLst>
              <a:ext uri="{FF2B5EF4-FFF2-40B4-BE49-F238E27FC236}">
                <a16:creationId xmlns:a16="http://schemas.microsoft.com/office/drawing/2014/main" id="{B4D89FEA-366B-D1CA-68D9-A35069C60A89}"/>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2591" y="10826773"/>
            <a:ext cx="3736659" cy="2012519"/>
          </a:xfrm>
          <a:prstGeom prst="roundRect">
            <a:avLst>
              <a:gd name="adj" fmla="val 16667"/>
            </a:avLst>
          </a:prstGeom>
          <a:ln>
            <a:no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2" name="Picture 21" descr="A city next to water&#10;&#10;AI-generated content may be incorrect.">
            <a:extLst>
              <a:ext uri="{FF2B5EF4-FFF2-40B4-BE49-F238E27FC236}">
                <a16:creationId xmlns:a16="http://schemas.microsoft.com/office/drawing/2014/main" id="{6EC470E6-650C-B5AC-573F-AC24B2DCF9D8}"/>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78576" y="5891223"/>
            <a:ext cx="3479800" cy="2117706"/>
          </a:xfrm>
          <a:prstGeom prst="roundRect">
            <a:avLst>
              <a:gd name="adj" fmla="val 16667"/>
            </a:avLst>
          </a:prstGeom>
          <a:ln>
            <a:no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0" name="Picture 19" descr="A gondola on a canal with Rialto Bridge over it&#10;&#10;AI-generated content may be incorrect.">
            <a:extLst>
              <a:ext uri="{FF2B5EF4-FFF2-40B4-BE49-F238E27FC236}">
                <a16:creationId xmlns:a16="http://schemas.microsoft.com/office/drawing/2014/main" id="{B731C955-D9D5-6C20-C292-8D40E2DB3609}"/>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45443" y="2045693"/>
            <a:ext cx="4982540" cy="3300933"/>
          </a:xfrm>
          <a:prstGeom prst="roundRect">
            <a:avLst>
              <a:gd name="adj" fmla="val 16667"/>
            </a:avLst>
          </a:prstGeom>
          <a:ln>
            <a:no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1336778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B7D7DF-D5EB-8687-4BBE-E5195ECC0A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0FC0A6-8140-9C5C-FDE1-35C5A9953D36}"/>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31B8E03E-0637-D73C-D720-C850483F46F7}"/>
              </a:ext>
            </a:extLst>
          </p:cNvPr>
          <p:cNvSpPr>
            <a:spLocks noGrp="1"/>
          </p:cNvSpPr>
          <p:nvPr>
            <p:ph type="subTitle" idx="1"/>
          </p:nvPr>
        </p:nvSpPr>
        <p:spPr/>
        <p:txBody>
          <a:bodyPr/>
          <a:lstStyle/>
          <a:p>
            <a:endParaRPr lang="en-US"/>
          </a:p>
        </p:txBody>
      </p:sp>
      <p:pic>
        <p:nvPicPr>
          <p:cNvPr id="5" name="Picture 4" descr="St. Peter's Square with a circular plaza with statues&#10;&#10;AI-generated content may be incorrect.">
            <a:extLst>
              <a:ext uri="{FF2B5EF4-FFF2-40B4-BE49-F238E27FC236}">
                <a16:creationId xmlns:a16="http://schemas.microsoft.com/office/drawing/2014/main" id="{321CA038-C22C-7F7F-FA6F-3979763738F0}"/>
              </a:ext>
            </a:extLst>
          </p:cNvPr>
          <p:cNvPicPr>
            <a:picLocks noChangeAspect="1"/>
          </p:cNvPicPr>
          <p:nvPr/>
        </p:nvPicPr>
        <p:blipFill>
          <a:blip r:embed="rId3">
            <a:extLst>
              <a:ext uri="{28A0092B-C50C-407E-A947-70E740481C1C}">
                <a14:useLocalDpi xmlns:a14="http://schemas.microsoft.com/office/drawing/2010/main" val="0"/>
              </a:ext>
            </a:extLst>
          </a:blip>
          <a:srcRect r="-402" b="2964"/>
          <a:stretch>
            <a:fillRect/>
          </a:stretch>
        </p:blipFill>
        <p:spPr>
          <a:xfrm>
            <a:off x="1511" y="1"/>
            <a:ext cx="12260826" cy="6858000"/>
          </a:xfrm>
          <a:prstGeom prst="rect">
            <a:avLst/>
          </a:prstGeom>
        </p:spPr>
      </p:pic>
      <p:sp>
        <p:nvSpPr>
          <p:cNvPr id="6" name="Rectangle 5">
            <a:extLst>
              <a:ext uri="{FF2B5EF4-FFF2-40B4-BE49-F238E27FC236}">
                <a16:creationId xmlns:a16="http://schemas.microsoft.com/office/drawing/2014/main" id="{FB3EAD0B-5243-3260-FB3C-B6FCE0738A3C}"/>
              </a:ext>
            </a:extLst>
          </p:cNvPr>
          <p:cNvSpPr/>
          <p:nvPr/>
        </p:nvSpPr>
        <p:spPr>
          <a:xfrm>
            <a:off x="-93662" y="-18714"/>
            <a:ext cx="12355999" cy="7057353"/>
          </a:xfrm>
          <a:prstGeom prst="rect">
            <a:avLst/>
          </a:prstGeom>
          <a:solidFill>
            <a:schemeClr val="tx1">
              <a:alpha val="6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12409BE3-9D94-4C3A-C5DD-0C533556602C}"/>
              </a:ext>
            </a:extLst>
          </p:cNvPr>
          <p:cNvSpPr txBox="1"/>
          <p:nvPr/>
        </p:nvSpPr>
        <p:spPr>
          <a:xfrm>
            <a:off x="294968" y="454352"/>
            <a:ext cx="12190362" cy="584775"/>
          </a:xfrm>
          <a:prstGeom prst="rect">
            <a:avLst/>
          </a:prstGeom>
          <a:noFill/>
          <a:effectLst>
            <a:outerShdw blurRad="50800" dist="38100" dir="2700000" algn="tl" rotWithShape="0">
              <a:prstClr val="black">
                <a:alpha val="40000"/>
              </a:prstClr>
            </a:outerShdw>
          </a:effectLst>
        </p:spPr>
        <p:txBody>
          <a:bodyPr wrap="square" numCol="3" rtlCol="0">
            <a:spAutoFit/>
          </a:bodyPr>
          <a:lstStyle/>
          <a:p>
            <a:pPr marL="342900" indent="-342900">
              <a:buFont typeface="Arial" panose="020B0604020202020204" pitchFamily="34" charset="0"/>
              <a:buChar char="•"/>
            </a:pPr>
            <a:r>
              <a:rPr lang="sr-Cyrl-RS" sz="3200" b="1" dirty="0">
                <a:solidFill>
                  <a:schemeClr val="bg1"/>
                </a:solidFill>
              </a:rPr>
              <a:t>Професори</a:t>
            </a:r>
            <a:r>
              <a:rPr lang="en-US" sz="3200" b="1" dirty="0">
                <a:solidFill>
                  <a:schemeClr val="bg1"/>
                </a:solidFill>
              </a:rPr>
              <a:t>:</a:t>
            </a:r>
          </a:p>
          <a:p>
            <a:pPr marL="342900" indent="-342900">
              <a:buFont typeface="Arial" panose="020B0604020202020204" pitchFamily="34" charset="0"/>
              <a:buChar char="•"/>
            </a:pPr>
            <a:r>
              <a:rPr lang="sr-Cyrl-RS" sz="3200" b="1" dirty="0">
                <a:solidFill>
                  <a:schemeClr val="bg1"/>
                </a:solidFill>
              </a:rPr>
              <a:t>Презентација</a:t>
            </a:r>
            <a:r>
              <a:rPr lang="en-US" sz="3200" b="1" dirty="0">
                <a:solidFill>
                  <a:schemeClr val="bg1"/>
                </a:solidFill>
              </a:rPr>
              <a:t>:</a:t>
            </a:r>
            <a:r>
              <a:rPr lang="sr-Cyrl-RS" sz="3200" b="1" dirty="0">
                <a:solidFill>
                  <a:schemeClr val="bg1"/>
                </a:solidFill>
              </a:rPr>
              <a:t> </a:t>
            </a:r>
          </a:p>
          <a:p>
            <a:pPr marL="342900" indent="-342900">
              <a:buFont typeface="Arial" panose="020B0604020202020204" pitchFamily="34" charset="0"/>
              <a:buChar char="•"/>
            </a:pPr>
            <a:r>
              <a:rPr lang="sr-Cyrl-RS" sz="3200" b="1" dirty="0">
                <a:solidFill>
                  <a:schemeClr val="bg1"/>
                </a:solidFill>
              </a:rPr>
              <a:t>Учесници</a:t>
            </a:r>
            <a:r>
              <a:rPr lang="en-US" sz="3200" b="1" dirty="0">
                <a:solidFill>
                  <a:schemeClr val="bg1"/>
                </a:solidFill>
              </a:rPr>
              <a:t>:</a:t>
            </a:r>
            <a:endParaRPr lang="sr-Cyrl-RS" sz="3200" b="1" dirty="0">
              <a:solidFill>
                <a:schemeClr val="bg1"/>
              </a:solidFill>
            </a:endParaRPr>
          </a:p>
        </p:txBody>
      </p:sp>
      <p:sp>
        <p:nvSpPr>
          <p:cNvPr id="4" name="TextBox 3">
            <a:extLst>
              <a:ext uri="{FF2B5EF4-FFF2-40B4-BE49-F238E27FC236}">
                <a16:creationId xmlns:a16="http://schemas.microsoft.com/office/drawing/2014/main" id="{216D44FF-7832-94FB-29F7-EBAEC0661BEC}"/>
              </a:ext>
            </a:extLst>
          </p:cNvPr>
          <p:cNvSpPr txBox="1"/>
          <p:nvPr/>
        </p:nvSpPr>
        <p:spPr>
          <a:xfrm>
            <a:off x="368710" y="1362174"/>
            <a:ext cx="2310580" cy="830997"/>
          </a:xfrm>
          <a:prstGeom prst="rect">
            <a:avLst/>
          </a:prstGeom>
          <a:noFill/>
        </p:spPr>
        <p:txBody>
          <a:bodyPr wrap="square" rtlCol="0">
            <a:spAutoFit/>
          </a:bodyPr>
          <a:lstStyle/>
          <a:p>
            <a:pPr marL="285750" indent="-285750">
              <a:buFont typeface="Arial" panose="020B0604020202020204" pitchFamily="34" charset="0"/>
              <a:buChar char="•"/>
            </a:pPr>
            <a:r>
              <a:rPr lang="sr-Cyrl-RS" sz="2400" b="1" dirty="0">
                <a:solidFill>
                  <a:schemeClr val="bg1"/>
                </a:solidFill>
              </a:rPr>
              <a:t>Снежана Машић</a:t>
            </a:r>
            <a:endParaRPr lang="en-US" sz="2400" b="1" dirty="0">
              <a:solidFill>
                <a:schemeClr val="bg1"/>
              </a:solidFill>
            </a:endParaRPr>
          </a:p>
        </p:txBody>
      </p:sp>
      <p:sp>
        <p:nvSpPr>
          <p:cNvPr id="21" name="TextBox 20">
            <a:extLst>
              <a:ext uri="{FF2B5EF4-FFF2-40B4-BE49-F238E27FC236}">
                <a16:creationId xmlns:a16="http://schemas.microsoft.com/office/drawing/2014/main" id="{DD5BEE17-65B6-64A9-C295-2C034BD9414C}"/>
              </a:ext>
            </a:extLst>
          </p:cNvPr>
          <p:cNvSpPr txBox="1"/>
          <p:nvPr/>
        </p:nvSpPr>
        <p:spPr>
          <a:xfrm>
            <a:off x="294968" y="2310562"/>
            <a:ext cx="2349909" cy="830997"/>
          </a:xfrm>
          <a:prstGeom prst="rect">
            <a:avLst/>
          </a:prstGeom>
          <a:noFill/>
        </p:spPr>
        <p:txBody>
          <a:bodyPr wrap="square" rtlCol="0">
            <a:spAutoFit/>
          </a:bodyPr>
          <a:lstStyle/>
          <a:p>
            <a:pPr marL="285750" indent="-285750">
              <a:buFont typeface="Arial" panose="020B0604020202020204" pitchFamily="34" charset="0"/>
              <a:buChar char="•"/>
            </a:pPr>
            <a:r>
              <a:rPr lang="sr-Cyrl-RS" sz="2400" b="1" dirty="0">
                <a:solidFill>
                  <a:schemeClr val="bg1"/>
                </a:solidFill>
              </a:rPr>
              <a:t>Александра Мијовић</a:t>
            </a:r>
            <a:endParaRPr lang="en-US" sz="2400" b="1" dirty="0">
              <a:solidFill>
                <a:schemeClr val="bg1"/>
              </a:solidFill>
            </a:endParaRPr>
          </a:p>
        </p:txBody>
      </p:sp>
      <p:sp>
        <p:nvSpPr>
          <p:cNvPr id="23" name="TextBox 22">
            <a:extLst>
              <a:ext uri="{FF2B5EF4-FFF2-40B4-BE49-F238E27FC236}">
                <a16:creationId xmlns:a16="http://schemas.microsoft.com/office/drawing/2014/main" id="{50AF5F2A-7939-27D5-353F-9CC4B04109EB}"/>
              </a:ext>
            </a:extLst>
          </p:cNvPr>
          <p:cNvSpPr txBox="1"/>
          <p:nvPr/>
        </p:nvSpPr>
        <p:spPr>
          <a:xfrm>
            <a:off x="4340404" y="1286297"/>
            <a:ext cx="2851355" cy="830997"/>
          </a:xfrm>
          <a:prstGeom prst="rect">
            <a:avLst/>
          </a:prstGeom>
          <a:noFill/>
        </p:spPr>
        <p:txBody>
          <a:bodyPr wrap="square" rtlCol="0">
            <a:spAutoFit/>
          </a:bodyPr>
          <a:lstStyle/>
          <a:p>
            <a:pPr marL="285750" indent="-285750">
              <a:buFont typeface="Arial" panose="020B0604020202020204" pitchFamily="34" charset="0"/>
              <a:buChar char="•"/>
            </a:pPr>
            <a:r>
              <a:rPr lang="sr-Cyrl-RS" sz="2400" b="1" dirty="0">
                <a:solidFill>
                  <a:schemeClr val="bg1"/>
                </a:solidFill>
              </a:rPr>
              <a:t>Јелица Јанковић</a:t>
            </a:r>
          </a:p>
          <a:p>
            <a:pPr marL="285750" indent="-285750">
              <a:buFont typeface="Arial" panose="020B0604020202020204" pitchFamily="34" charset="0"/>
              <a:buChar char="•"/>
            </a:pPr>
            <a:r>
              <a:rPr lang="sr-Cyrl-RS" sz="2400" b="1" dirty="0">
                <a:solidFill>
                  <a:schemeClr val="bg1"/>
                </a:solidFill>
              </a:rPr>
              <a:t>Душан Ђурић</a:t>
            </a:r>
            <a:endParaRPr lang="en-US" sz="2400" b="1" dirty="0">
              <a:solidFill>
                <a:schemeClr val="bg1"/>
              </a:solidFill>
            </a:endParaRPr>
          </a:p>
        </p:txBody>
      </p:sp>
      <p:sp>
        <p:nvSpPr>
          <p:cNvPr id="24" name="TextBox 23">
            <a:extLst>
              <a:ext uri="{FF2B5EF4-FFF2-40B4-BE49-F238E27FC236}">
                <a16:creationId xmlns:a16="http://schemas.microsoft.com/office/drawing/2014/main" id="{20ABBB33-EEB5-177E-E0A4-16A4219EADCC}"/>
              </a:ext>
            </a:extLst>
          </p:cNvPr>
          <p:cNvSpPr txBox="1"/>
          <p:nvPr/>
        </p:nvSpPr>
        <p:spPr>
          <a:xfrm>
            <a:off x="7803030" y="1286297"/>
            <a:ext cx="4156778" cy="5632311"/>
          </a:xfrm>
          <a:prstGeom prst="rect">
            <a:avLst/>
          </a:prstGeom>
          <a:noFill/>
        </p:spPr>
        <p:txBody>
          <a:bodyPr wrap="square" rtlCol="0">
            <a:spAutoFit/>
          </a:bodyPr>
          <a:lstStyle/>
          <a:p>
            <a:r>
              <a:rPr lang="sr-Cyrl-RS" sz="2400" b="1" dirty="0">
                <a:solidFill>
                  <a:schemeClr val="bg1"/>
                </a:solidFill>
              </a:rPr>
              <a:t>Григорије Пећо, Анђела </a:t>
            </a:r>
            <a:r>
              <a:rPr lang="sr-Cyrl-RS" sz="2400" b="1">
                <a:solidFill>
                  <a:schemeClr val="bg1"/>
                </a:solidFill>
              </a:rPr>
              <a:t>Ћурчић,Тамара Алексић,  </a:t>
            </a:r>
            <a:r>
              <a:rPr lang="sr-Cyrl-RS" sz="2400" b="1" dirty="0">
                <a:solidFill>
                  <a:schemeClr val="bg1"/>
                </a:solidFill>
              </a:rPr>
              <a:t>Сања Шерег, Јана Матејић, Нађа Мацура, Јелена Симић,</a:t>
            </a:r>
          </a:p>
          <a:p>
            <a:r>
              <a:rPr lang="sr-Cyrl-RS" sz="2400" b="1" dirty="0">
                <a:solidFill>
                  <a:schemeClr val="bg1"/>
                </a:solidFill>
              </a:rPr>
              <a:t>Урош Ивановић, Андреа Игњатовић, Вања Ђурић, Сара Ранковић, Кристина Ранђеловић</a:t>
            </a:r>
            <a:r>
              <a:rPr lang="en-US" sz="2400" b="1" dirty="0">
                <a:solidFill>
                  <a:schemeClr val="bg1"/>
                </a:solidFill>
              </a:rPr>
              <a:t>, </a:t>
            </a:r>
            <a:r>
              <a:rPr lang="sr-Cyrl-RS" sz="2400" b="1" dirty="0">
                <a:solidFill>
                  <a:schemeClr val="bg1"/>
                </a:solidFill>
              </a:rPr>
              <a:t>Теодора Димитријевић, Дуња Кркобовић, Лена Мемаровић, Катарина Радосављевић, Стефан Рогић, Наталија Стоиљковић, Штрбац Симо</a:t>
            </a:r>
            <a:endParaRPr lang="en-US" sz="2400" b="1" dirty="0">
              <a:solidFill>
                <a:schemeClr val="bg1"/>
              </a:solidFill>
            </a:endParaRPr>
          </a:p>
        </p:txBody>
      </p:sp>
      <p:sp>
        <p:nvSpPr>
          <p:cNvPr id="25" name="TextBox 24">
            <a:extLst>
              <a:ext uri="{FF2B5EF4-FFF2-40B4-BE49-F238E27FC236}">
                <a16:creationId xmlns:a16="http://schemas.microsoft.com/office/drawing/2014/main" id="{8F8BD7B2-71E2-4D10-961F-94F974DC544F}"/>
              </a:ext>
            </a:extLst>
          </p:cNvPr>
          <p:cNvSpPr txBox="1"/>
          <p:nvPr/>
        </p:nvSpPr>
        <p:spPr>
          <a:xfrm>
            <a:off x="368710" y="5149249"/>
            <a:ext cx="2015613" cy="1569660"/>
          </a:xfrm>
          <a:prstGeom prst="rect">
            <a:avLst/>
          </a:prstGeom>
          <a:noFill/>
        </p:spPr>
        <p:txBody>
          <a:bodyPr wrap="square" rtlCol="0">
            <a:spAutoFit/>
          </a:bodyPr>
          <a:lstStyle/>
          <a:p>
            <a:r>
              <a:rPr lang="en-US" sz="9600" b="1" i="1" dirty="0">
                <a:solidFill>
                  <a:schemeClr val="bg1"/>
                </a:solidFill>
              </a:rPr>
              <a:t>IV</a:t>
            </a:r>
            <a:r>
              <a:rPr lang="en-US" sz="6000" b="1" i="1" dirty="0">
                <a:solidFill>
                  <a:schemeClr val="bg1"/>
                </a:solidFill>
              </a:rPr>
              <a:t>2</a:t>
            </a:r>
          </a:p>
        </p:txBody>
      </p:sp>
    </p:spTree>
    <p:extLst>
      <p:ext uri="{BB962C8B-B14F-4D97-AF65-F5344CB8AC3E}">
        <p14:creationId xmlns:p14="http://schemas.microsoft.com/office/powerpoint/2010/main" val="8509986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C361C9-3B1D-23D7-B3A4-895E7EB939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4FE5B2-F015-E608-4C9B-52BE9FB93F3F}"/>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5AC336CE-3C93-DB5E-70B9-3E226D991770}"/>
              </a:ext>
            </a:extLst>
          </p:cNvPr>
          <p:cNvSpPr>
            <a:spLocks noGrp="1"/>
          </p:cNvSpPr>
          <p:nvPr>
            <p:ph type="subTitle" idx="1"/>
          </p:nvPr>
        </p:nvSpPr>
        <p:spPr/>
        <p:txBody>
          <a:bodyPr/>
          <a:lstStyle/>
          <a:p>
            <a:endParaRPr lang="en-US"/>
          </a:p>
        </p:txBody>
      </p:sp>
      <p:pic>
        <p:nvPicPr>
          <p:cNvPr id="5" name="Picture 4" descr="St. Peter's Square with a circular plaza with statues&#10;&#10;AI-generated content may be incorrect.">
            <a:extLst>
              <a:ext uri="{FF2B5EF4-FFF2-40B4-BE49-F238E27FC236}">
                <a16:creationId xmlns:a16="http://schemas.microsoft.com/office/drawing/2014/main" id="{EFCD3914-EA61-2269-5205-AC298174B99A}"/>
              </a:ext>
            </a:extLst>
          </p:cNvPr>
          <p:cNvPicPr>
            <a:picLocks noChangeAspect="1"/>
          </p:cNvPicPr>
          <p:nvPr/>
        </p:nvPicPr>
        <p:blipFill>
          <a:blip r:embed="rId3">
            <a:extLst>
              <a:ext uri="{28A0092B-C50C-407E-A947-70E740481C1C}">
                <a14:useLocalDpi xmlns:a14="http://schemas.microsoft.com/office/drawing/2010/main" val="0"/>
              </a:ext>
            </a:extLst>
          </a:blip>
          <a:srcRect r="-402" b="2964"/>
          <a:stretch>
            <a:fillRect/>
          </a:stretch>
        </p:blipFill>
        <p:spPr>
          <a:xfrm>
            <a:off x="1511" y="1"/>
            <a:ext cx="12260826" cy="6858000"/>
          </a:xfrm>
          <a:prstGeom prst="rect">
            <a:avLst/>
          </a:prstGeom>
        </p:spPr>
      </p:pic>
      <p:sp>
        <p:nvSpPr>
          <p:cNvPr id="6" name="Rectangle 5">
            <a:extLst>
              <a:ext uri="{FF2B5EF4-FFF2-40B4-BE49-F238E27FC236}">
                <a16:creationId xmlns:a16="http://schemas.microsoft.com/office/drawing/2014/main" id="{BAA9CE38-ED70-6899-471D-2E32030D85D4}"/>
              </a:ext>
            </a:extLst>
          </p:cNvPr>
          <p:cNvSpPr/>
          <p:nvPr/>
        </p:nvSpPr>
        <p:spPr>
          <a:xfrm>
            <a:off x="-82000" y="1"/>
            <a:ext cx="12355999" cy="7057353"/>
          </a:xfrm>
          <a:prstGeom prst="rect">
            <a:avLst/>
          </a:prstGeom>
          <a:solidFill>
            <a:schemeClr val="tx1">
              <a:alpha val="6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9C4ADCE3-DF11-3344-9201-A3AF0B6F35C8}"/>
              </a:ext>
            </a:extLst>
          </p:cNvPr>
          <p:cNvSpPr txBox="1"/>
          <p:nvPr/>
        </p:nvSpPr>
        <p:spPr>
          <a:xfrm>
            <a:off x="1979776" y="0"/>
            <a:ext cx="8494644" cy="1323439"/>
          </a:xfrm>
          <a:prstGeom prst="rect">
            <a:avLst/>
          </a:prstGeom>
          <a:noFill/>
          <a:effectLst>
            <a:outerShdw blurRad="50800" dist="38100" dir="13500000" algn="br" rotWithShape="0">
              <a:prstClr val="black">
                <a:alpha val="40000"/>
              </a:prstClr>
            </a:outerShdw>
          </a:effectLst>
        </p:spPr>
        <p:txBody>
          <a:bodyPr wrap="square" rtlCol="0">
            <a:spAutoFit/>
          </a:bodyPr>
          <a:lstStyle/>
          <a:p>
            <a:r>
              <a:rPr lang="sr-Cyrl-RS" sz="8000" b="1" dirty="0">
                <a:solidFill>
                  <a:schemeClr val="bg1"/>
                </a:solidFill>
              </a:rPr>
              <a:t>Хвала на пажњи!</a:t>
            </a:r>
            <a:endParaRPr lang="en-US" sz="8000" b="1" dirty="0">
              <a:solidFill>
                <a:schemeClr val="bg1"/>
              </a:solidFill>
            </a:endParaRPr>
          </a:p>
        </p:txBody>
      </p:sp>
      <p:pic>
        <p:nvPicPr>
          <p:cNvPr id="21" name="Picture 20" descr="A logo of a tooth&#10;&#10;AI-generated content may be incorrect.">
            <a:extLst>
              <a:ext uri="{FF2B5EF4-FFF2-40B4-BE49-F238E27FC236}">
                <a16:creationId xmlns:a16="http://schemas.microsoft.com/office/drawing/2014/main" id="{29258A9F-78E4-D5F6-85AE-F6185B4E1259}"/>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 b="96667" l="10000" r="90000">
                        <a14:foregroundMark x1="38444" y1="8556" x2="38444" y2="8556"/>
                        <a14:foregroundMark x1="38778" y1="8556" x2="39556" y2="7778"/>
                        <a14:foregroundMark x1="37000" y1="5778" x2="37000" y2="5778"/>
                        <a14:foregroundMark x1="38778" y1="5444" x2="39000" y2="1111"/>
                        <a14:foregroundMark x1="23889" y1="25889" x2="23889" y2="25889"/>
                        <a14:foregroundMark x1="23333" y1="26667" x2="23333" y2="26667"/>
                        <a14:foregroundMark x1="23333" y1="28778" x2="23333" y2="28778"/>
                        <a14:foregroundMark x1="22778" y1="29778" x2="22778" y2="29778"/>
                        <a14:foregroundMark x1="78556" y1="38444" x2="76284" y2="51086"/>
                        <a14:foregroundMark x1="35111" y1="90778" x2="40111" y2="96667"/>
                        <a14:foregroundMark x1="40111" y1="96667" x2="41667" y2="90444"/>
                        <a14:foregroundMark x1="74889" y1="53111" x2="73211" y2="58057"/>
                        <a14:backgroundMark x1="77667" y1="52222" x2="76111" y2="53667"/>
                        <a14:backgroundMark x1="74889" y1="59111" x2="72222" y2="62778"/>
                      </a14:backgroundRemoval>
                    </a14:imgEffect>
                  </a14:imgLayer>
                </a14:imgProps>
              </a:ext>
              <a:ext uri="{28A0092B-C50C-407E-A947-70E740481C1C}">
                <a14:useLocalDpi xmlns:a14="http://schemas.microsoft.com/office/drawing/2010/main" val="0"/>
              </a:ext>
            </a:extLst>
          </a:blip>
          <a:stretch>
            <a:fillRect/>
          </a:stretch>
        </p:blipFill>
        <p:spPr>
          <a:xfrm>
            <a:off x="-163999" y="3870029"/>
            <a:ext cx="2775541" cy="2775541"/>
          </a:xfrm>
          <a:prstGeom prst="rect">
            <a:avLst/>
          </a:prstGeom>
          <a:effectLst>
            <a:innerShdw blurRad="63500" dist="50800" dir="2700000">
              <a:prstClr val="black">
                <a:alpha val="50000"/>
              </a:prstClr>
            </a:innerShdw>
          </a:effectLst>
        </p:spPr>
      </p:pic>
      <p:sp>
        <p:nvSpPr>
          <p:cNvPr id="23" name="TextBox 22">
            <a:extLst>
              <a:ext uri="{FF2B5EF4-FFF2-40B4-BE49-F238E27FC236}">
                <a16:creationId xmlns:a16="http://schemas.microsoft.com/office/drawing/2014/main" id="{4ED396AB-14F8-5356-AD55-AF5A494E11B1}"/>
              </a:ext>
            </a:extLst>
          </p:cNvPr>
          <p:cNvSpPr txBox="1"/>
          <p:nvPr/>
        </p:nvSpPr>
        <p:spPr>
          <a:xfrm>
            <a:off x="2840110" y="1567257"/>
            <a:ext cx="9193659" cy="5078313"/>
          </a:xfrm>
          <a:prstGeom prst="rect">
            <a:avLst/>
          </a:prstGeom>
          <a:noFill/>
        </p:spPr>
        <p:txBody>
          <a:bodyPr wrap="square" rtlCol="0">
            <a:spAutoFit/>
          </a:bodyPr>
          <a:lstStyle/>
          <a:p>
            <a:r>
              <a:rPr lang="en-US" dirty="0">
                <a:solidFill>
                  <a:schemeClr val="bg1"/>
                </a:solidFill>
              </a:rPr>
              <a:t>https://www.google.com/url?sa=t&amp;source=web&amp;rct=j&amp;opi=89978449&amp;url=https://www.travel4you.rs/putovanja/ture/evropski-gradovi/venecija&amp;ved=2ahUKEwj6woiSzIuQAxWX_rsIHQTKKpIQh-wKegQIIBAD&amp;usg=AOvVaw180g6PISSsWjRXiCtaeMG-</a:t>
            </a:r>
            <a:endParaRPr lang="sr-Cyrl-RS" dirty="0">
              <a:solidFill>
                <a:schemeClr val="bg1"/>
              </a:solidFill>
            </a:endParaRPr>
          </a:p>
          <a:p>
            <a:r>
              <a:rPr lang="en-US" dirty="0">
                <a:solidFill>
                  <a:schemeClr val="bg1"/>
                </a:solidFill>
              </a:rPr>
              <a:t>https://www.google.com/imgres?q=verona&amp;imgurl=https%3A%2F%2Ftourismmedia.italia.it%2Fis%2Fimage%2Fmitur%2F20210409150154-verona-veneto-gettyimages-610871156-1%3Fwid%3D1600%26hei%3D900%26fit%3Dconstrain%2C1%26fmt%3Dwebp&amp;imgrefurl=https%3A%2F%2Fwww.italia.it%2Fen%2Fveneto%2Fverona&amp;docid=RULNLu6pHPV7MM&amp;tbnid=EG640r8dj-mZSM&amp;w=1387&amp;h=900&amp;hcb=2</a:t>
            </a:r>
            <a:endParaRPr lang="sr-Cyrl-RS" dirty="0">
              <a:solidFill>
                <a:schemeClr val="bg1"/>
              </a:solidFill>
            </a:endParaRPr>
          </a:p>
          <a:p>
            <a:r>
              <a:rPr lang="en-US" dirty="0">
                <a:solidFill>
                  <a:schemeClr val="bg1"/>
                </a:solidFill>
              </a:rPr>
              <a:t>https://www.google.com/imgres?q=sijena&amp;imgurl=https%3A%2F%2Ftoposiguranje.rs%2Fwp-content%2Fuploads%2F2018%2F02%2Fshutterstock_88384945.jpg&amp;imgrefurl=https%3A%2F%2Ftoposiguranje.rs%2Fsta-videti-u-sijeni-top-14-znamenitosti-i-zanimljivih-mesta%2F&amp;docid=zdMmC0dmYNXNaM&amp;tbnid=h6FKPruGpL3TpM&amp;w=1000&amp;h=568&amp;hcb=2</a:t>
            </a:r>
            <a:endParaRPr lang="sr-Cyrl-RS" dirty="0">
              <a:solidFill>
                <a:schemeClr val="bg1"/>
              </a:solidFill>
            </a:endParaRPr>
          </a:p>
          <a:p>
            <a:r>
              <a:rPr lang="en-US" dirty="0">
                <a:solidFill>
                  <a:schemeClr val="bg1"/>
                </a:solidFill>
              </a:rPr>
              <a:t>https://www.google.com/url?sa=i&amp;url=https%3A%2F%2Fwww.logicno.com%2Fzivotni-stil%2Fkultura%2Ffirenca-prestonica-umetnosti-i-bajkovitih-monumenata.html&amp;psig=AOvVaw2CSR7_kNe4J24sAwWLJ6VU&amp;ust=1759698609790000&amp;source=images&amp;opi=89978449</a:t>
            </a:r>
            <a:endParaRPr lang="sr-Cyrl-RS" dirty="0">
              <a:solidFill>
                <a:schemeClr val="bg1"/>
              </a:solidFill>
            </a:endParaRPr>
          </a:p>
        </p:txBody>
      </p:sp>
    </p:spTree>
    <p:extLst>
      <p:ext uri="{BB962C8B-B14F-4D97-AF65-F5344CB8AC3E}">
        <p14:creationId xmlns:p14="http://schemas.microsoft.com/office/powerpoint/2010/main" val="9046226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2C369C-7B85-148D-FBBE-AE807E8D7F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40D0BE-17FE-70C0-AC87-595817CC3D44}"/>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C9A12CBD-A3B3-5F07-AF8E-8565FC4AE600}"/>
              </a:ext>
            </a:extLst>
          </p:cNvPr>
          <p:cNvSpPr>
            <a:spLocks noGrp="1"/>
          </p:cNvSpPr>
          <p:nvPr>
            <p:ph type="subTitle" idx="1"/>
          </p:nvPr>
        </p:nvSpPr>
        <p:spPr/>
        <p:txBody>
          <a:bodyPr/>
          <a:lstStyle/>
          <a:p>
            <a:endParaRPr lang="en-US"/>
          </a:p>
        </p:txBody>
      </p:sp>
      <p:pic>
        <p:nvPicPr>
          <p:cNvPr id="5" name="Picture 4" descr="St. Peter's Square with a circular plaza with statues&#10;&#10;AI-generated content may be incorrect.">
            <a:extLst>
              <a:ext uri="{FF2B5EF4-FFF2-40B4-BE49-F238E27FC236}">
                <a16:creationId xmlns:a16="http://schemas.microsoft.com/office/drawing/2014/main" id="{5C0F4B2D-8F93-625B-A83D-CEDC11F393FB}"/>
              </a:ext>
            </a:extLst>
          </p:cNvPr>
          <p:cNvPicPr>
            <a:picLocks noChangeAspect="1"/>
          </p:cNvPicPr>
          <p:nvPr/>
        </p:nvPicPr>
        <p:blipFill>
          <a:blip r:embed="rId3">
            <a:extLst>
              <a:ext uri="{28A0092B-C50C-407E-A947-70E740481C1C}">
                <a14:useLocalDpi xmlns:a14="http://schemas.microsoft.com/office/drawing/2010/main" val="0"/>
              </a:ext>
            </a:extLst>
          </a:blip>
          <a:srcRect r="-402" b="2964"/>
          <a:stretch>
            <a:fillRect/>
          </a:stretch>
        </p:blipFill>
        <p:spPr>
          <a:xfrm>
            <a:off x="1511" y="1"/>
            <a:ext cx="12260826" cy="6858000"/>
          </a:xfrm>
          <a:prstGeom prst="rect">
            <a:avLst/>
          </a:prstGeom>
        </p:spPr>
      </p:pic>
      <p:sp>
        <p:nvSpPr>
          <p:cNvPr id="6" name="Rectangle 5">
            <a:extLst>
              <a:ext uri="{FF2B5EF4-FFF2-40B4-BE49-F238E27FC236}">
                <a16:creationId xmlns:a16="http://schemas.microsoft.com/office/drawing/2014/main" id="{F4FD1E54-5752-9804-7C49-64D3C3F16FF4}"/>
              </a:ext>
            </a:extLst>
          </p:cNvPr>
          <p:cNvSpPr/>
          <p:nvPr/>
        </p:nvSpPr>
        <p:spPr>
          <a:xfrm>
            <a:off x="0" y="0"/>
            <a:ext cx="12192000" cy="6858001"/>
          </a:xfrm>
          <a:prstGeom prst="rect">
            <a:avLst/>
          </a:prstGeom>
          <a:solidFill>
            <a:schemeClr val="tx1">
              <a:alpha val="6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ool of water in a building&#10;&#10;AI-generated content may be incorrect.">
            <a:extLst>
              <a:ext uri="{FF2B5EF4-FFF2-40B4-BE49-F238E27FC236}">
                <a16:creationId xmlns:a16="http://schemas.microsoft.com/office/drawing/2014/main" id="{1F0E3A22-CA30-9F3D-B66B-747CA63077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8911" y="3794146"/>
            <a:ext cx="2816943" cy="1871506"/>
          </a:xfrm>
          <a:prstGeom prst="roundRect">
            <a:avLst>
              <a:gd name="adj" fmla="val 16667"/>
            </a:avLst>
          </a:prstGeom>
          <a:ln>
            <a:no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Picture 10" descr="A large white building with a tower and grass field&#10;&#10;AI-generated content may be incorrect.">
            <a:extLst>
              <a:ext uri="{FF2B5EF4-FFF2-40B4-BE49-F238E27FC236}">
                <a16:creationId xmlns:a16="http://schemas.microsoft.com/office/drawing/2014/main" id="{7667523D-C867-7219-3DF1-489851E8FA9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80781" y="3794146"/>
            <a:ext cx="2623326" cy="1906011"/>
          </a:xfrm>
          <a:prstGeom prst="roundRect">
            <a:avLst>
              <a:gd name="adj" fmla="val 16667"/>
            </a:avLst>
          </a:prstGeom>
          <a:ln>
            <a:no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3" name="Picture 12" descr="A city with many buildings&#10;&#10;AI-generated content may be incorrect.">
            <a:extLst>
              <a:ext uri="{FF2B5EF4-FFF2-40B4-BE49-F238E27FC236}">
                <a16:creationId xmlns:a16="http://schemas.microsoft.com/office/drawing/2014/main" id="{FCFEF91F-A602-457F-00A6-9BFB85DDBDC0}"/>
              </a:ext>
            </a:extLst>
          </p:cNvPr>
          <p:cNvPicPr>
            <a:picLocks noChangeAspect="1"/>
          </p:cNvPicPr>
          <p:nvPr/>
        </p:nvPicPr>
        <p:blipFill>
          <a:blip r:embed="rId6">
            <a:extLst>
              <a:ext uri="{28A0092B-C50C-407E-A947-70E740481C1C}">
                <a14:useLocalDpi xmlns:a14="http://schemas.microsoft.com/office/drawing/2010/main" val="0"/>
              </a:ext>
            </a:extLst>
          </a:blip>
          <a:srcRect l="-3763" r="-3763"/>
          <a:stretch>
            <a:fillRect/>
          </a:stretch>
        </p:blipFill>
        <p:spPr>
          <a:xfrm>
            <a:off x="8855257" y="3829046"/>
            <a:ext cx="3294905" cy="1871506"/>
          </a:xfrm>
          <a:prstGeom prst="roundRect">
            <a:avLst>
              <a:gd name="adj" fmla="val 16667"/>
            </a:avLst>
          </a:prstGeom>
          <a:ln>
            <a:no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5" name="Picture 14" descr="A large building with a dome and a tower&#10;&#10;AI-generated content may be incorrect.">
            <a:extLst>
              <a:ext uri="{FF2B5EF4-FFF2-40B4-BE49-F238E27FC236}">
                <a16:creationId xmlns:a16="http://schemas.microsoft.com/office/drawing/2014/main" id="{47673E8C-F0AB-3E90-F82F-30FA6C819F24}"/>
              </a:ext>
            </a:extLst>
          </p:cNvPr>
          <p:cNvPicPr>
            <a:picLocks noChangeAspect="1"/>
          </p:cNvPicPr>
          <p:nvPr/>
        </p:nvPicPr>
        <p:blipFill>
          <a:blip r:embed="rId7">
            <a:extLst>
              <a:ext uri="{28A0092B-C50C-407E-A947-70E740481C1C}">
                <a14:useLocalDpi xmlns:a14="http://schemas.microsoft.com/office/drawing/2010/main" val="0"/>
              </a:ext>
            </a:extLst>
          </a:blip>
          <a:srcRect l="8237" r="8271"/>
          <a:stretch>
            <a:fillRect/>
          </a:stretch>
        </p:blipFill>
        <p:spPr>
          <a:xfrm>
            <a:off x="5932769" y="3791865"/>
            <a:ext cx="2880651" cy="1943772"/>
          </a:xfrm>
          <a:prstGeom prst="roundRect">
            <a:avLst>
              <a:gd name="adj" fmla="val 16667"/>
            </a:avLst>
          </a:prstGeom>
          <a:ln>
            <a:no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TextBox 3">
            <a:extLst>
              <a:ext uri="{FF2B5EF4-FFF2-40B4-BE49-F238E27FC236}">
                <a16:creationId xmlns:a16="http://schemas.microsoft.com/office/drawing/2014/main" id="{5B544C18-EDFA-CD67-E46E-35A38D3398D5}"/>
              </a:ext>
            </a:extLst>
          </p:cNvPr>
          <p:cNvSpPr txBox="1"/>
          <p:nvPr/>
        </p:nvSpPr>
        <p:spPr>
          <a:xfrm>
            <a:off x="412955" y="333052"/>
            <a:ext cx="6096000" cy="923330"/>
          </a:xfrm>
          <a:prstGeom prst="rect">
            <a:avLst/>
          </a:prstGeom>
          <a:noFill/>
          <a:effectLst>
            <a:outerShdw blurRad="50800" dist="38100" algn="l" rotWithShape="0">
              <a:prstClr val="black">
                <a:alpha val="40000"/>
              </a:prstClr>
            </a:outerShdw>
          </a:effectLst>
        </p:spPr>
        <p:txBody>
          <a:bodyPr wrap="square" rtlCol="0">
            <a:spAutoFit/>
          </a:bodyPr>
          <a:lstStyle/>
          <a:p>
            <a:r>
              <a:rPr lang="sr-Cyrl-RS" sz="5400" b="1" i="1" dirty="0">
                <a:solidFill>
                  <a:schemeClr val="bg1"/>
                </a:solidFill>
              </a:rPr>
              <a:t>Садржај</a:t>
            </a:r>
            <a:endParaRPr lang="en-US" sz="5400" b="1" i="1" dirty="0">
              <a:solidFill>
                <a:schemeClr val="bg1"/>
              </a:solidFill>
            </a:endParaRPr>
          </a:p>
        </p:txBody>
      </p:sp>
      <p:sp>
        <p:nvSpPr>
          <p:cNvPr id="10" name="TextBox 9">
            <a:extLst>
              <a:ext uri="{FF2B5EF4-FFF2-40B4-BE49-F238E27FC236}">
                <a16:creationId xmlns:a16="http://schemas.microsoft.com/office/drawing/2014/main" id="{724ECC8C-BB31-58D9-2977-CD563CA6E7F7}"/>
              </a:ext>
            </a:extLst>
          </p:cNvPr>
          <p:cNvSpPr txBox="1"/>
          <p:nvPr/>
        </p:nvSpPr>
        <p:spPr>
          <a:xfrm>
            <a:off x="412955" y="1814101"/>
            <a:ext cx="11198942" cy="954107"/>
          </a:xfrm>
          <a:prstGeom prst="rect">
            <a:avLst/>
          </a:prstGeom>
          <a:noFill/>
          <a:effectLst>
            <a:outerShdw blurRad="50800" dist="38100" dir="2700000" algn="tl" rotWithShape="0">
              <a:prstClr val="black">
                <a:alpha val="40000"/>
              </a:prstClr>
            </a:outerShdw>
          </a:effectLst>
        </p:spPr>
        <p:txBody>
          <a:bodyPr wrap="square" rtlCol="0">
            <a:spAutoFit/>
          </a:bodyPr>
          <a:lstStyle/>
          <a:p>
            <a:r>
              <a:rPr lang="sr-Cyrl-RS" sz="2800" b="1" dirty="0">
                <a:solidFill>
                  <a:schemeClr val="bg1"/>
                </a:solidFill>
              </a:rPr>
              <a:t>Монтекатини Терме, Пиза, Фиренца, Сијена, Верона, Лидо ди Јесоло и Венеција</a:t>
            </a:r>
            <a:endParaRPr lang="en-US" sz="2800" b="1" dirty="0">
              <a:solidFill>
                <a:schemeClr val="bg1"/>
              </a:solidFill>
            </a:endParaRPr>
          </a:p>
        </p:txBody>
      </p:sp>
    </p:spTree>
    <p:extLst>
      <p:ext uri="{BB962C8B-B14F-4D97-AF65-F5344CB8AC3E}">
        <p14:creationId xmlns:p14="http://schemas.microsoft.com/office/powerpoint/2010/main" val="9223901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13406">
        <p159:morph option="byObject"/>
      </p:transition>
    </mc:Choice>
    <mc:Fallback xmlns="">
      <p:transition spd="slow" advTm="13406">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0B088B-AF6B-C15B-4F2A-1B6C4B42E2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8F1DBE-CD76-51DF-2B9C-E4E6790E721F}"/>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EB7CC498-2AF1-8295-61DC-3256070D90F4}"/>
              </a:ext>
            </a:extLst>
          </p:cNvPr>
          <p:cNvSpPr>
            <a:spLocks noGrp="1"/>
          </p:cNvSpPr>
          <p:nvPr>
            <p:ph type="subTitle" idx="1"/>
          </p:nvPr>
        </p:nvSpPr>
        <p:spPr/>
        <p:txBody>
          <a:bodyPr/>
          <a:lstStyle/>
          <a:p>
            <a:endParaRPr lang="en-US"/>
          </a:p>
        </p:txBody>
      </p:sp>
      <p:pic>
        <p:nvPicPr>
          <p:cNvPr id="5" name="Picture 4" descr="St. Peter's Square with a circular plaza with statues&#10;&#10;AI-generated content may be incorrect.">
            <a:extLst>
              <a:ext uri="{FF2B5EF4-FFF2-40B4-BE49-F238E27FC236}">
                <a16:creationId xmlns:a16="http://schemas.microsoft.com/office/drawing/2014/main" id="{C6BE088E-F881-90B4-B115-0A0B532E7BBC}"/>
              </a:ext>
            </a:extLst>
          </p:cNvPr>
          <p:cNvPicPr>
            <a:picLocks noChangeAspect="1"/>
          </p:cNvPicPr>
          <p:nvPr/>
        </p:nvPicPr>
        <p:blipFill>
          <a:blip r:embed="rId3">
            <a:extLst>
              <a:ext uri="{28A0092B-C50C-407E-A947-70E740481C1C}">
                <a14:useLocalDpi xmlns:a14="http://schemas.microsoft.com/office/drawing/2010/main" val="0"/>
              </a:ext>
            </a:extLst>
          </a:blip>
          <a:srcRect r="-402" b="2964"/>
          <a:stretch>
            <a:fillRect/>
          </a:stretch>
        </p:blipFill>
        <p:spPr>
          <a:xfrm>
            <a:off x="1511" y="1"/>
            <a:ext cx="12260826" cy="6858000"/>
          </a:xfrm>
          <a:prstGeom prst="rect">
            <a:avLst/>
          </a:prstGeom>
        </p:spPr>
      </p:pic>
      <p:sp>
        <p:nvSpPr>
          <p:cNvPr id="6" name="Rectangle 5">
            <a:extLst>
              <a:ext uri="{FF2B5EF4-FFF2-40B4-BE49-F238E27FC236}">
                <a16:creationId xmlns:a16="http://schemas.microsoft.com/office/drawing/2014/main" id="{573C500B-9746-B73C-93E9-56090D7D0776}"/>
              </a:ext>
            </a:extLst>
          </p:cNvPr>
          <p:cNvSpPr/>
          <p:nvPr/>
        </p:nvSpPr>
        <p:spPr>
          <a:xfrm>
            <a:off x="0" y="-2"/>
            <a:ext cx="12192000" cy="6858001"/>
          </a:xfrm>
          <a:prstGeom prst="rect">
            <a:avLst/>
          </a:prstGeom>
          <a:solidFill>
            <a:schemeClr val="tx1">
              <a:alpha val="6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ool of water in a building&#10;&#10;AI-generated content may be incorrect.">
            <a:extLst>
              <a:ext uri="{FF2B5EF4-FFF2-40B4-BE49-F238E27FC236}">
                <a16:creationId xmlns:a16="http://schemas.microsoft.com/office/drawing/2014/main" id="{1CBF8DEB-7008-3710-BA1D-EDC3AF1DA8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3695" y="1655985"/>
            <a:ext cx="5330853" cy="3546029"/>
          </a:xfrm>
          <a:prstGeom prst="roundRect">
            <a:avLst>
              <a:gd name="adj" fmla="val 16667"/>
            </a:avLst>
          </a:prstGeom>
          <a:ln>
            <a:no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Picture 10" descr="A large white building with a tower and grass field&#10;&#10;AI-generated content may be incorrect.">
            <a:extLst>
              <a:ext uri="{FF2B5EF4-FFF2-40B4-BE49-F238E27FC236}">
                <a16:creationId xmlns:a16="http://schemas.microsoft.com/office/drawing/2014/main" id="{21B6BED0-1D65-1546-FFE0-EEBDAD291B7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2353" y="-2726240"/>
            <a:ext cx="2623326" cy="1906011"/>
          </a:xfrm>
          <a:prstGeom prst="roundRect">
            <a:avLst>
              <a:gd name="adj" fmla="val 16667"/>
            </a:avLst>
          </a:prstGeom>
          <a:ln>
            <a:no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3" name="Picture 12" descr="A city with many buildings&#10;&#10;AI-generated content may be incorrect.">
            <a:extLst>
              <a:ext uri="{FF2B5EF4-FFF2-40B4-BE49-F238E27FC236}">
                <a16:creationId xmlns:a16="http://schemas.microsoft.com/office/drawing/2014/main" id="{8F3313CB-C465-9223-56E2-8232FCBCB443}"/>
              </a:ext>
            </a:extLst>
          </p:cNvPr>
          <p:cNvPicPr>
            <a:picLocks noChangeAspect="1"/>
          </p:cNvPicPr>
          <p:nvPr/>
        </p:nvPicPr>
        <p:blipFill>
          <a:blip r:embed="rId6">
            <a:extLst>
              <a:ext uri="{28A0092B-C50C-407E-A947-70E740481C1C}">
                <a14:useLocalDpi xmlns:a14="http://schemas.microsoft.com/office/drawing/2010/main" val="0"/>
              </a:ext>
            </a:extLst>
          </a:blip>
          <a:srcRect l="-3763" r="-3763"/>
          <a:stretch>
            <a:fillRect/>
          </a:stretch>
        </p:blipFill>
        <p:spPr>
          <a:xfrm>
            <a:off x="-13436" y="-7343236"/>
            <a:ext cx="3294905" cy="1871506"/>
          </a:xfrm>
          <a:prstGeom prst="roundRect">
            <a:avLst>
              <a:gd name="adj" fmla="val 16667"/>
            </a:avLst>
          </a:prstGeom>
          <a:ln>
            <a:no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5" name="Picture 14" descr="A large building with a dome and a tower&#10;&#10;AI-generated content may be incorrect.">
            <a:extLst>
              <a:ext uri="{FF2B5EF4-FFF2-40B4-BE49-F238E27FC236}">
                <a16:creationId xmlns:a16="http://schemas.microsoft.com/office/drawing/2014/main" id="{D2C19043-2E4A-C272-8101-5DE5C2BCD7BE}"/>
              </a:ext>
            </a:extLst>
          </p:cNvPr>
          <p:cNvPicPr>
            <a:picLocks noChangeAspect="1"/>
          </p:cNvPicPr>
          <p:nvPr/>
        </p:nvPicPr>
        <p:blipFill>
          <a:blip r:embed="rId7">
            <a:extLst>
              <a:ext uri="{28A0092B-C50C-407E-A947-70E740481C1C}">
                <a14:useLocalDpi xmlns:a14="http://schemas.microsoft.com/office/drawing/2010/main" val="0"/>
              </a:ext>
            </a:extLst>
          </a:blip>
          <a:srcRect l="8237" r="8271"/>
          <a:stretch>
            <a:fillRect/>
          </a:stretch>
        </p:blipFill>
        <p:spPr>
          <a:xfrm>
            <a:off x="193695" y="-5038559"/>
            <a:ext cx="2880651" cy="1943772"/>
          </a:xfrm>
          <a:prstGeom prst="roundRect">
            <a:avLst>
              <a:gd name="adj" fmla="val 16667"/>
            </a:avLst>
          </a:prstGeom>
          <a:ln>
            <a:no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TextBox 3">
            <a:extLst>
              <a:ext uri="{FF2B5EF4-FFF2-40B4-BE49-F238E27FC236}">
                <a16:creationId xmlns:a16="http://schemas.microsoft.com/office/drawing/2014/main" id="{36344D1D-CF01-9473-DDD9-0EB1B643EF15}"/>
              </a:ext>
            </a:extLst>
          </p:cNvPr>
          <p:cNvSpPr txBox="1"/>
          <p:nvPr/>
        </p:nvSpPr>
        <p:spPr>
          <a:xfrm>
            <a:off x="5716732" y="1655985"/>
            <a:ext cx="6361593" cy="3785652"/>
          </a:xfrm>
          <a:prstGeom prst="rect">
            <a:avLst/>
          </a:prstGeom>
          <a:noFill/>
          <a:effectLst>
            <a:outerShdw blurRad="50800" dist="38100" dir="2700000" algn="tl" rotWithShape="0">
              <a:prstClr val="black">
                <a:alpha val="40000"/>
              </a:prstClr>
            </a:outerShdw>
          </a:effectLst>
        </p:spPr>
        <p:txBody>
          <a:bodyPr wrap="square" rtlCol="0">
            <a:spAutoFit/>
          </a:bodyPr>
          <a:lstStyle/>
          <a:p>
            <a:r>
              <a:rPr lang="ru-RU" sz="2400" b="1" dirty="0" err="1">
                <a:solidFill>
                  <a:schemeClr val="bg1"/>
                </a:solidFill>
              </a:rPr>
              <a:t>Монтекатини</a:t>
            </a:r>
            <a:r>
              <a:rPr lang="ru-RU" sz="2400" b="1" dirty="0">
                <a:solidFill>
                  <a:schemeClr val="bg1"/>
                </a:solidFill>
              </a:rPr>
              <a:t> Терме </a:t>
            </a:r>
            <a:r>
              <a:rPr lang="ru-RU" sz="2400" b="1" dirty="0" err="1">
                <a:solidFill>
                  <a:schemeClr val="bg1"/>
                </a:solidFill>
              </a:rPr>
              <a:t>је</a:t>
            </a:r>
            <a:r>
              <a:rPr lang="ru-RU" sz="2400" b="1" dirty="0">
                <a:solidFill>
                  <a:schemeClr val="bg1"/>
                </a:solidFill>
              </a:rPr>
              <a:t> </a:t>
            </a:r>
            <a:r>
              <a:rPr lang="ru-RU" sz="2400" b="1" dirty="0" err="1">
                <a:solidFill>
                  <a:schemeClr val="bg1"/>
                </a:solidFill>
              </a:rPr>
              <a:t>познати</a:t>
            </a:r>
            <a:r>
              <a:rPr lang="ru-RU" sz="2400" b="1" dirty="0">
                <a:solidFill>
                  <a:schemeClr val="bg1"/>
                </a:solidFill>
              </a:rPr>
              <a:t> </a:t>
            </a:r>
            <a:r>
              <a:rPr lang="ru-RU" sz="2400" b="1" dirty="0" err="1">
                <a:solidFill>
                  <a:schemeClr val="bg1"/>
                </a:solidFill>
              </a:rPr>
              <a:t>италијански</a:t>
            </a:r>
            <a:r>
              <a:rPr lang="ru-RU" sz="2400" b="1" dirty="0">
                <a:solidFill>
                  <a:schemeClr val="bg1"/>
                </a:solidFill>
              </a:rPr>
              <a:t> </a:t>
            </a:r>
            <a:r>
              <a:rPr lang="ru-RU" sz="2400" b="1" dirty="0" err="1">
                <a:solidFill>
                  <a:schemeClr val="bg1"/>
                </a:solidFill>
              </a:rPr>
              <a:t>бањски</a:t>
            </a:r>
            <a:r>
              <a:rPr lang="ru-RU" sz="2400" b="1" dirty="0">
                <a:solidFill>
                  <a:schemeClr val="bg1"/>
                </a:solidFill>
              </a:rPr>
              <a:t> град </a:t>
            </a:r>
            <a:r>
              <a:rPr lang="ru-RU" sz="2400" b="1" dirty="0" err="1">
                <a:solidFill>
                  <a:schemeClr val="bg1"/>
                </a:solidFill>
              </a:rPr>
              <a:t>који</a:t>
            </a:r>
            <a:r>
              <a:rPr lang="ru-RU" sz="2400" b="1" dirty="0">
                <a:solidFill>
                  <a:schemeClr val="bg1"/>
                </a:solidFill>
              </a:rPr>
              <a:t> се </a:t>
            </a:r>
            <a:r>
              <a:rPr lang="ru-RU" sz="2400" b="1" dirty="0" err="1">
                <a:solidFill>
                  <a:schemeClr val="bg1"/>
                </a:solidFill>
              </a:rPr>
              <a:t>налази</a:t>
            </a:r>
            <a:r>
              <a:rPr lang="ru-RU" sz="2400" b="1" dirty="0">
                <a:solidFill>
                  <a:schemeClr val="bg1"/>
                </a:solidFill>
              </a:rPr>
              <a:t> у региону Тоскане, </a:t>
            </a:r>
            <a:r>
              <a:rPr lang="ru-RU" sz="2400" b="1" dirty="0" err="1">
                <a:solidFill>
                  <a:schemeClr val="bg1"/>
                </a:solidFill>
              </a:rPr>
              <a:t>између</a:t>
            </a:r>
            <a:r>
              <a:rPr lang="ru-RU" sz="2400" b="1" dirty="0">
                <a:solidFill>
                  <a:schemeClr val="bg1"/>
                </a:solidFill>
              </a:rPr>
              <a:t> </a:t>
            </a:r>
            <a:r>
              <a:rPr lang="ru-RU" sz="2400" b="1" dirty="0" err="1">
                <a:solidFill>
                  <a:schemeClr val="bg1"/>
                </a:solidFill>
              </a:rPr>
              <a:t>Фиренце</a:t>
            </a:r>
            <a:r>
              <a:rPr lang="ru-RU" sz="2400" b="1" dirty="0">
                <a:solidFill>
                  <a:schemeClr val="bg1"/>
                </a:solidFill>
              </a:rPr>
              <a:t> и Пизе. Град </a:t>
            </a:r>
            <a:r>
              <a:rPr lang="ru-RU" sz="2400" b="1" dirty="0" err="1">
                <a:solidFill>
                  <a:schemeClr val="bg1"/>
                </a:solidFill>
              </a:rPr>
              <a:t>је</a:t>
            </a:r>
            <a:r>
              <a:rPr lang="ru-RU" sz="2400" b="1" dirty="0">
                <a:solidFill>
                  <a:schemeClr val="bg1"/>
                </a:solidFill>
              </a:rPr>
              <a:t> </a:t>
            </a:r>
            <a:r>
              <a:rPr lang="ru-RU" sz="2400" b="1" dirty="0" err="1">
                <a:solidFill>
                  <a:schemeClr val="bg1"/>
                </a:solidFill>
              </a:rPr>
              <a:t>чувен</a:t>
            </a:r>
            <a:r>
              <a:rPr lang="ru-RU" sz="2400" b="1" dirty="0">
                <a:solidFill>
                  <a:schemeClr val="bg1"/>
                </a:solidFill>
              </a:rPr>
              <a:t> по </a:t>
            </a:r>
            <a:r>
              <a:rPr lang="ru-RU" sz="2400" b="1" dirty="0" err="1">
                <a:solidFill>
                  <a:schemeClr val="bg1"/>
                </a:solidFill>
              </a:rPr>
              <a:t>својим</a:t>
            </a:r>
            <a:r>
              <a:rPr lang="ru-RU" sz="2400" b="1" dirty="0">
                <a:solidFill>
                  <a:schemeClr val="bg1"/>
                </a:solidFill>
              </a:rPr>
              <a:t> </a:t>
            </a:r>
            <a:r>
              <a:rPr lang="ru-RU" sz="2400" b="1" dirty="0" err="1">
                <a:solidFill>
                  <a:schemeClr val="bg1"/>
                </a:solidFill>
              </a:rPr>
              <a:t>термалним</a:t>
            </a:r>
            <a:r>
              <a:rPr lang="ru-RU" sz="2400" b="1" dirty="0">
                <a:solidFill>
                  <a:schemeClr val="bg1"/>
                </a:solidFill>
              </a:rPr>
              <a:t> </a:t>
            </a:r>
            <a:r>
              <a:rPr lang="ru-RU" sz="2400" b="1" dirty="0" err="1">
                <a:solidFill>
                  <a:schemeClr val="bg1"/>
                </a:solidFill>
              </a:rPr>
              <a:t>изворима</a:t>
            </a:r>
            <a:r>
              <a:rPr lang="ru-RU" sz="2400" b="1" dirty="0">
                <a:solidFill>
                  <a:schemeClr val="bg1"/>
                </a:solidFill>
              </a:rPr>
              <a:t> и </a:t>
            </a:r>
            <a:r>
              <a:rPr lang="ru-RU" sz="2400" b="1" dirty="0" err="1">
                <a:solidFill>
                  <a:schemeClr val="bg1"/>
                </a:solidFill>
              </a:rPr>
              <a:t>лечилиштима</a:t>
            </a:r>
            <a:r>
              <a:rPr lang="ru-RU" sz="2400" b="1" dirty="0">
                <a:solidFill>
                  <a:schemeClr val="bg1"/>
                </a:solidFill>
              </a:rPr>
              <a:t> </a:t>
            </a:r>
            <a:r>
              <a:rPr lang="ru-RU" sz="2400" b="1" dirty="0" err="1">
                <a:solidFill>
                  <a:schemeClr val="bg1"/>
                </a:solidFill>
              </a:rPr>
              <a:t>која</a:t>
            </a:r>
            <a:r>
              <a:rPr lang="ru-RU" sz="2400" b="1" dirty="0">
                <a:solidFill>
                  <a:schemeClr val="bg1"/>
                </a:solidFill>
              </a:rPr>
              <a:t> </a:t>
            </a:r>
            <a:r>
              <a:rPr lang="ru-RU" sz="2400" b="1" dirty="0" err="1">
                <a:solidFill>
                  <a:schemeClr val="bg1"/>
                </a:solidFill>
              </a:rPr>
              <a:t>потичу</a:t>
            </a:r>
            <a:r>
              <a:rPr lang="ru-RU" sz="2400" b="1" dirty="0">
                <a:solidFill>
                  <a:schemeClr val="bg1"/>
                </a:solidFill>
              </a:rPr>
              <a:t> </a:t>
            </a:r>
            <a:r>
              <a:rPr lang="ru-RU" sz="2400" b="1" dirty="0" err="1">
                <a:solidFill>
                  <a:schemeClr val="bg1"/>
                </a:solidFill>
              </a:rPr>
              <a:t>још</a:t>
            </a:r>
            <a:r>
              <a:rPr lang="ru-RU" sz="2400" b="1" dirty="0">
                <a:solidFill>
                  <a:schemeClr val="bg1"/>
                </a:solidFill>
              </a:rPr>
              <a:t> из </a:t>
            </a:r>
            <a:r>
              <a:rPr lang="ru-RU" sz="2400" b="1" dirty="0" err="1">
                <a:solidFill>
                  <a:schemeClr val="bg1"/>
                </a:solidFill>
              </a:rPr>
              <a:t>римског</a:t>
            </a:r>
            <a:r>
              <a:rPr lang="ru-RU" sz="2400" b="1" dirty="0">
                <a:solidFill>
                  <a:schemeClr val="bg1"/>
                </a:solidFill>
              </a:rPr>
              <a:t> доба. Током 19. и </a:t>
            </a:r>
            <a:r>
              <a:rPr lang="ru-RU" sz="2400" b="1" dirty="0" err="1">
                <a:solidFill>
                  <a:schemeClr val="bg1"/>
                </a:solidFill>
              </a:rPr>
              <a:t>почетком</a:t>
            </a:r>
            <a:r>
              <a:rPr lang="ru-RU" sz="2400" b="1" dirty="0">
                <a:solidFill>
                  <a:schemeClr val="bg1"/>
                </a:solidFill>
              </a:rPr>
              <a:t> 20. века </a:t>
            </a:r>
            <a:r>
              <a:rPr lang="ru-RU" sz="2400" b="1" dirty="0" err="1">
                <a:solidFill>
                  <a:schemeClr val="bg1"/>
                </a:solidFill>
              </a:rPr>
              <a:t>Монтекатини</a:t>
            </a:r>
            <a:r>
              <a:rPr lang="ru-RU" sz="2400" b="1" dirty="0">
                <a:solidFill>
                  <a:schemeClr val="bg1"/>
                </a:solidFill>
              </a:rPr>
              <a:t> </a:t>
            </a:r>
            <a:r>
              <a:rPr lang="ru-RU" sz="2400" b="1" dirty="0" err="1">
                <a:solidFill>
                  <a:schemeClr val="bg1"/>
                </a:solidFill>
              </a:rPr>
              <a:t>је</a:t>
            </a:r>
            <a:r>
              <a:rPr lang="ru-RU" sz="2400" b="1" dirty="0">
                <a:solidFill>
                  <a:schemeClr val="bg1"/>
                </a:solidFill>
              </a:rPr>
              <a:t> </a:t>
            </a:r>
            <a:r>
              <a:rPr lang="ru-RU" sz="2400" b="1" dirty="0" err="1">
                <a:solidFill>
                  <a:schemeClr val="bg1"/>
                </a:solidFill>
              </a:rPr>
              <a:t>постао</a:t>
            </a:r>
            <a:r>
              <a:rPr lang="ru-RU" sz="2400" b="1" dirty="0">
                <a:solidFill>
                  <a:schemeClr val="bg1"/>
                </a:solidFill>
              </a:rPr>
              <a:t> модно </a:t>
            </a:r>
            <a:r>
              <a:rPr lang="ru-RU" sz="2400" b="1" dirty="0" err="1">
                <a:solidFill>
                  <a:schemeClr val="bg1"/>
                </a:solidFill>
              </a:rPr>
              <a:t>одмаралиште</a:t>
            </a:r>
            <a:r>
              <a:rPr lang="ru-RU" sz="2400" b="1" dirty="0">
                <a:solidFill>
                  <a:schemeClr val="bg1"/>
                </a:solidFill>
              </a:rPr>
              <a:t> </a:t>
            </a:r>
            <a:r>
              <a:rPr lang="ru-RU" sz="2400" b="1" dirty="0" err="1">
                <a:solidFill>
                  <a:schemeClr val="bg1"/>
                </a:solidFill>
              </a:rPr>
              <a:t>које</a:t>
            </a:r>
            <a:r>
              <a:rPr lang="ru-RU" sz="2400" b="1" dirty="0">
                <a:solidFill>
                  <a:schemeClr val="bg1"/>
                </a:solidFill>
              </a:rPr>
              <a:t> су </a:t>
            </a:r>
            <a:r>
              <a:rPr lang="ru-RU" sz="2400" b="1" dirty="0" err="1">
                <a:solidFill>
                  <a:schemeClr val="bg1"/>
                </a:solidFill>
              </a:rPr>
              <a:t>посећивали</a:t>
            </a:r>
            <a:r>
              <a:rPr lang="ru-RU" sz="2400" b="1" dirty="0">
                <a:solidFill>
                  <a:schemeClr val="bg1"/>
                </a:solidFill>
              </a:rPr>
              <a:t> </a:t>
            </a:r>
            <a:r>
              <a:rPr lang="ru-RU" sz="2400" b="1" dirty="0" err="1">
                <a:solidFill>
                  <a:schemeClr val="bg1"/>
                </a:solidFill>
              </a:rPr>
              <a:t>уметници</a:t>
            </a:r>
            <a:r>
              <a:rPr lang="ru-RU" sz="2400" b="1" dirty="0">
                <a:solidFill>
                  <a:schemeClr val="bg1"/>
                </a:solidFill>
              </a:rPr>
              <a:t>, </a:t>
            </a:r>
            <a:r>
              <a:rPr lang="ru-RU" sz="2400" b="1" dirty="0" err="1">
                <a:solidFill>
                  <a:schemeClr val="bg1"/>
                </a:solidFill>
              </a:rPr>
              <a:t>глумци</a:t>
            </a:r>
            <a:r>
              <a:rPr lang="ru-RU" sz="2400" b="1" dirty="0">
                <a:solidFill>
                  <a:schemeClr val="bg1"/>
                </a:solidFill>
              </a:rPr>
              <a:t> и </a:t>
            </a:r>
            <a:r>
              <a:rPr lang="ru-RU" sz="2400" b="1" dirty="0" err="1">
                <a:solidFill>
                  <a:schemeClr val="bg1"/>
                </a:solidFill>
              </a:rPr>
              <a:t>племићи</a:t>
            </a:r>
            <a:r>
              <a:rPr lang="ru-RU" sz="2400" b="1" dirty="0">
                <a:solidFill>
                  <a:schemeClr val="bg1"/>
                </a:solidFill>
              </a:rPr>
              <a:t> из </a:t>
            </a:r>
            <a:r>
              <a:rPr lang="ru-RU" sz="2400" b="1" dirty="0" err="1">
                <a:solidFill>
                  <a:schemeClr val="bg1"/>
                </a:solidFill>
              </a:rPr>
              <a:t>целе</a:t>
            </a:r>
            <a:r>
              <a:rPr lang="ru-RU" sz="2400" b="1" dirty="0">
                <a:solidFill>
                  <a:schemeClr val="bg1"/>
                </a:solidFill>
              </a:rPr>
              <a:t> Европе.</a:t>
            </a:r>
            <a:endParaRPr lang="en-US" sz="2400" b="1" dirty="0">
              <a:solidFill>
                <a:schemeClr val="bg1"/>
              </a:solidFill>
            </a:endParaRPr>
          </a:p>
        </p:txBody>
      </p:sp>
      <p:sp>
        <p:nvSpPr>
          <p:cNvPr id="8" name="TextBox 7">
            <a:extLst>
              <a:ext uri="{FF2B5EF4-FFF2-40B4-BE49-F238E27FC236}">
                <a16:creationId xmlns:a16="http://schemas.microsoft.com/office/drawing/2014/main" id="{993FA0B6-7435-DBFD-90DA-0630D77B7585}"/>
              </a:ext>
            </a:extLst>
          </p:cNvPr>
          <p:cNvSpPr txBox="1"/>
          <p:nvPr/>
        </p:nvSpPr>
        <p:spPr>
          <a:xfrm>
            <a:off x="3852982" y="299484"/>
            <a:ext cx="8016658" cy="923330"/>
          </a:xfrm>
          <a:prstGeom prst="rect">
            <a:avLst/>
          </a:prstGeom>
          <a:noFill/>
          <a:effectLst>
            <a:outerShdw blurRad="50800" dist="38100" dir="16200000" rotWithShape="0">
              <a:prstClr val="black">
                <a:alpha val="40000"/>
              </a:prstClr>
            </a:outerShdw>
          </a:effectLst>
        </p:spPr>
        <p:txBody>
          <a:bodyPr wrap="square" rtlCol="0">
            <a:spAutoFit/>
          </a:bodyPr>
          <a:lstStyle/>
          <a:p>
            <a:r>
              <a:rPr lang="sr-Cyrl-RS" sz="5400" b="1" i="1" dirty="0">
                <a:solidFill>
                  <a:schemeClr val="bg1"/>
                </a:solidFill>
              </a:rPr>
              <a:t>Монтекатини Терме</a:t>
            </a:r>
            <a:endParaRPr lang="en-US" sz="5400" b="1" i="1" dirty="0">
              <a:solidFill>
                <a:schemeClr val="bg1"/>
              </a:solidFill>
            </a:endParaRPr>
          </a:p>
        </p:txBody>
      </p:sp>
      <p:pic>
        <p:nvPicPr>
          <p:cNvPr id="12" name="Picture 11" descr="A building on a hill&#10;&#10;AI-generated content may be incorrect.">
            <a:extLst>
              <a:ext uri="{FF2B5EF4-FFF2-40B4-BE49-F238E27FC236}">
                <a16:creationId xmlns:a16="http://schemas.microsoft.com/office/drawing/2014/main" id="{D057F73A-3B61-BC2E-51AA-5602196999E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8486" y="-339992"/>
            <a:ext cx="2597193" cy="1363526"/>
          </a:xfrm>
          <a:prstGeom prst="roundRect">
            <a:avLst>
              <a:gd name="adj" fmla="val 16667"/>
            </a:avLst>
          </a:prstGeom>
          <a:ln>
            <a:no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1779162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2D04DB-CD8E-1539-52C0-EC4AC40F11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875733-5B27-BF07-8CFF-6BBA38E42D76}"/>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65E16295-AA48-EA64-9B3E-4EEA823C2C6D}"/>
              </a:ext>
            </a:extLst>
          </p:cNvPr>
          <p:cNvSpPr>
            <a:spLocks noGrp="1"/>
          </p:cNvSpPr>
          <p:nvPr>
            <p:ph type="subTitle" idx="1"/>
          </p:nvPr>
        </p:nvSpPr>
        <p:spPr/>
        <p:txBody>
          <a:bodyPr/>
          <a:lstStyle/>
          <a:p>
            <a:endParaRPr lang="en-US"/>
          </a:p>
        </p:txBody>
      </p:sp>
      <p:pic>
        <p:nvPicPr>
          <p:cNvPr id="5" name="Picture 4" descr="St. Peter's Square with a circular plaza with statues&#10;&#10;AI-generated content may be incorrect.">
            <a:extLst>
              <a:ext uri="{FF2B5EF4-FFF2-40B4-BE49-F238E27FC236}">
                <a16:creationId xmlns:a16="http://schemas.microsoft.com/office/drawing/2014/main" id="{37CE2F01-8441-E42A-1408-B9AB994E4E62}"/>
              </a:ext>
            </a:extLst>
          </p:cNvPr>
          <p:cNvPicPr>
            <a:picLocks noChangeAspect="1"/>
          </p:cNvPicPr>
          <p:nvPr/>
        </p:nvPicPr>
        <p:blipFill>
          <a:blip r:embed="rId3">
            <a:extLst>
              <a:ext uri="{28A0092B-C50C-407E-A947-70E740481C1C}">
                <a14:useLocalDpi xmlns:a14="http://schemas.microsoft.com/office/drawing/2010/main" val="0"/>
              </a:ext>
            </a:extLst>
          </a:blip>
          <a:srcRect r="-402" b="2964"/>
          <a:stretch>
            <a:fillRect/>
          </a:stretch>
        </p:blipFill>
        <p:spPr>
          <a:xfrm>
            <a:off x="1511" y="1"/>
            <a:ext cx="12260826" cy="6858000"/>
          </a:xfrm>
          <a:prstGeom prst="rect">
            <a:avLst/>
          </a:prstGeom>
        </p:spPr>
      </p:pic>
      <p:sp>
        <p:nvSpPr>
          <p:cNvPr id="6" name="Rectangle 5">
            <a:extLst>
              <a:ext uri="{FF2B5EF4-FFF2-40B4-BE49-F238E27FC236}">
                <a16:creationId xmlns:a16="http://schemas.microsoft.com/office/drawing/2014/main" id="{52E9F347-A83F-B73C-9FCC-66DE88FBA097}"/>
              </a:ext>
            </a:extLst>
          </p:cNvPr>
          <p:cNvSpPr/>
          <p:nvPr/>
        </p:nvSpPr>
        <p:spPr>
          <a:xfrm>
            <a:off x="-1511" y="-2"/>
            <a:ext cx="12192000" cy="6858001"/>
          </a:xfrm>
          <a:prstGeom prst="rect">
            <a:avLst/>
          </a:prstGeom>
          <a:solidFill>
            <a:schemeClr val="tx1">
              <a:alpha val="6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A pool of water in a building&#10;&#10;AI-generated content may be incorrect.">
            <a:extLst>
              <a:ext uri="{FF2B5EF4-FFF2-40B4-BE49-F238E27FC236}">
                <a16:creationId xmlns:a16="http://schemas.microsoft.com/office/drawing/2014/main" id="{E8FDE856-768E-A81B-4ACA-6208AAED98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8486" y="5161681"/>
            <a:ext cx="2597193" cy="1727626"/>
          </a:xfrm>
          <a:prstGeom prst="roundRect">
            <a:avLst>
              <a:gd name="adj" fmla="val 16667"/>
            </a:avLst>
          </a:prstGeom>
          <a:ln>
            <a:no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Picture 10" descr="A large white building with a tower and grass field&#10;&#10;AI-generated content may be incorrect.">
            <a:extLst>
              <a:ext uri="{FF2B5EF4-FFF2-40B4-BE49-F238E27FC236}">
                <a16:creationId xmlns:a16="http://schemas.microsoft.com/office/drawing/2014/main" id="{51997C94-DF86-CBEE-AC03-EE3A9E2BF1D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2353" y="-519976"/>
            <a:ext cx="2623326" cy="1906011"/>
          </a:xfrm>
          <a:prstGeom prst="roundRect">
            <a:avLst>
              <a:gd name="adj" fmla="val 16667"/>
            </a:avLst>
          </a:prstGeom>
          <a:ln>
            <a:no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3" name="Picture 12" descr="A city with many buildings&#10;&#10;AI-generated content may be incorrect.">
            <a:extLst>
              <a:ext uri="{FF2B5EF4-FFF2-40B4-BE49-F238E27FC236}">
                <a16:creationId xmlns:a16="http://schemas.microsoft.com/office/drawing/2014/main" id="{F7BF60BF-B114-93B1-FC9B-8A4247FAE844}"/>
              </a:ext>
            </a:extLst>
          </p:cNvPr>
          <p:cNvPicPr>
            <a:picLocks noChangeAspect="1"/>
          </p:cNvPicPr>
          <p:nvPr/>
        </p:nvPicPr>
        <p:blipFill>
          <a:blip r:embed="rId6">
            <a:extLst>
              <a:ext uri="{28A0092B-C50C-407E-A947-70E740481C1C}">
                <a14:useLocalDpi xmlns:a14="http://schemas.microsoft.com/office/drawing/2010/main" val="0"/>
              </a:ext>
            </a:extLst>
          </a:blip>
          <a:srcRect l="-3763" r="-3763"/>
          <a:stretch>
            <a:fillRect/>
          </a:stretch>
        </p:blipFill>
        <p:spPr>
          <a:xfrm>
            <a:off x="0" y="-5316523"/>
            <a:ext cx="3294905" cy="1871506"/>
          </a:xfrm>
          <a:prstGeom prst="roundRect">
            <a:avLst>
              <a:gd name="adj" fmla="val 16667"/>
            </a:avLst>
          </a:prstGeom>
          <a:ln>
            <a:no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5" name="Picture 14" descr="A large building with a dome and a tower&#10;&#10;AI-generated content may be incorrect.">
            <a:extLst>
              <a:ext uri="{FF2B5EF4-FFF2-40B4-BE49-F238E27FC236}">
                <a16:creationId xmlns:a16="http://schemas.microsoft.com/office/drawing/2014/main" id="{10A0AF36-7B39-8C50-E2DD-20CF4E4264E8}"/>
              </a:ext>
            </a:extLst>
          </p:cNvPr>
          <p:cNvPicPr>
            <a:picLocks noChangeAspect="1"/>
          </p:cNvPicPr>
          <p:nvPr/>
        </p:nvPicPr>
        <p:blipFill>
          <a:blip r:embed="rId7">
            <a:extLst>
              <a:ext uri="{28A0092B-C50C-407E-A947-70E740481C1C}">
                <a14:useLocalDpi xmlns:a14="http://schemas.microsoft.com/office/drawing/2010/main" val="0"/>
              </a:ext>
            </a:extLst>
          </a:blip>
          <a:srcRect l="8237" r="8271"/>
          <a:stretch>
            <a:fillRect/>
          </a:stretch>
        </p:blipFill>
        <p:spPr>
          <a:xfrm>
            <a:off x="193690" y="-2915661"/>
            <a:ext cx="2880651" cy="1943772"/>
          </a:xfrm>
          <a:prstGeom prst="roundRect">
            <a:avLst>
              <a:gd name="adj" fmla="val 16667"/>
            </a:avLst>
          </a:prstGeom>
          <a:ln>
            <a:no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TextBox 3">
            <a:extLst>
              <a:ext uri="{FF2B5EF4-FFF2-40B4-BE49-F238E27FC236}">
                <a16:creationId xmlns:a16="http://schemas.microsoft.com/office/drawing/2014/main" id="{0BD020B0-E89A-BEED-0C51-2E36A9642B7A}"/>
              </a:ext>
            </a:extLst>
          </p:cNvPr>
          <p:cNvSpPr txBox="1"/>
          <p:nvPr/>
        </p:nvSpPr>
        <p:spPr>
          <a:xfrm>
            <a:off x="5716732" y="2316163"/>
            <a:ext cx="6361593" cy="1938992"/>
          </a:xfrm>
          <a:prstGeom prst="rect">
            <a:avLst/>
          </a:prstGeom>
          <a:noFill/>
          <a:effectLst>
            <a:outerShdw blurRad="50800" dist="38100" dir="2700000" algn="tl" rotWithShape="0">
              <a:prstClr val="black">
                <a:alpha val="40000"/>
              </a:prstClr>
            </a:outerShdw>
          </a:effectLst>
        </p:spPr>
        <p:txBody>
          <a:bodyPr wrap="square" rtlCol="0">
            <a:spAutoFit/>
          </a:bodyPr>
          <a:lstStyle/>
          <a:p>
            <a:r>
              <a:rPr lang="ru-RU" sz="2400" b="1" dirty="0" err="1">
                <a:solidFill>
                  <a:schemeClr val="bg1"/>
                </a:solidFill>
              </a:rPr>
              <a:t>Монтекатини</a:t>
            </a:r>
            <a:r>
              <a:rPr lang="ru-RU" sz="2400" b="1" dirty="0">
                <a:solidFill>
                  <a:schemeClr val="bg1"/>
                </a:solidFill>
              </a:rPr>
              <a:t> Терме </a:t>
            </a:r>
            <a:r>
              <a:rPr lang="ru-RU" sz="2400" b="1" dirty="0" err="1">
                <a:solidFill>
                  <a:schemeClr val="bg1"/>
                </a:solidFill>
              </a:rPr>
              <a:t>представља</a:t>
            </a:r>
            <a:r>
              <a:rPr lang="ru-RU" sz="2400" b="1" dirty="0">
                <a:solidFill>
                  <a:schemeClr val="bg1"/>
                </a:solidFill>
              </a:rPr>
              <a:t> </a:t>
            </a:r>
            <a:r>
              <a:rPr lang="ru-RU" sz="2400" b="1" dirty="0" err="1">
                <a:solidFill>
                  <a:schemeClr val="bg1"/>
                </a:solidFill>
              </a:rPr>
              <a:t>једно</a:t>
            </a:r>
            <a:r>
              <a:rPr lang="ru-RU" sz="2400" b="1" dirty="0">
                <a:solidFill>
                  <a:schemeClr val="bg1"/>
                </a:solidFill>
              </a:rPr>
              <a:t> од </a:t>
            </a:r>
            <a:r>
              <a:rPr lang="ru-RU" sz="2400" b="1" dirty="0" err="1">
                <a:solidFill>
                  <a:schemeClr val="bg1"/>
                </a:solidFill>
              </a:rPr>
              <a:t>најзначајнијих</a:t>
            </a:r>
            <a:r>
              <a:rPr lang="ru-RU" sz="2400" b="1" dirty="0">
                <a:solidFill>
                  <a:schemeClr val="bg1"/>
                </a:solidFill>
              </a:rPr>
              <a:t> </a:t>
            </a:r>
            <a:r>
              <a:rPr lang="ru-RU" sz="2400" b="1" dirty="0" err="1">
                <a:solidFill>
                  <a:schemeClr val="bg1"/>
                </a:solidFill>
              </a:rPr>
              <a:t>бањских</a:t>
            </a:r>
            <a:r>
              <a:rPr lang="ru-RU" sz="2400" b="1" dirty="0">
                <a:solidFill>
                  <a:schemeClr val="bg1"/>
                </a:solidFill>
              </a:rPr>
              <a:t> </a:t>
            </a:r>
            <a:r>
              <a:rPr lang="ru-RU" sz="2400" b="1" dirty="0" err="1">
                <a:solidFill>
                  <a:schemeClr val="bg1"/>
                </a:solidFill>
              </a:rPr>
              <a:t>лечилишта</a:t>
            </a:r>
            <a:r>
              <a:rPr lang="ru-RU" sz="2400" b="1" dirty="0">
                <a:solidFill>
                  <a:schemeClr val="bg1"/>
                </a:solidFill>
              </a:rPr>
              <a:t> у </a:t>
            </a:r>
            <a:r>
              <a:rPr lang="ru-RU" sz="2400" b="1" dirty="0" err="1">
                <a:solidFill>
                  <a:schemeClr val="bg1"/>
                </a:solidFill>
              </a:rPr>
              <a:t>Италији</a:t>
            </a:r>
            <a:r>
              <a:rPr lang="ru-RU" sz="2400" b="1" dirty="0">
                <a:solidFill>
                  <a:schemeClr val="bg1"/>
                </a:solidFill>
              </a:rPr>
              <a:t> и </a:t>
            </a:r>
            <a:r>
              <a:rPr lang="ru-RU" sz="2400" b="1" dirty="0" err="1">
                <a:solidFill>
                  <a:schemeClr val="bg1"/>
                </a:solidFill>
              </a:rPr>
              <a:t>Европи</a:t>
            </a:r>
            <a:r>
              <a:rPr lang="ru-RU" sz="2400" b="1" dirty="0">
                <a:solidFill>
                  <a:schemeClr val="bg1"/>
                </a:solidFill>
              </a:rPr>
              <a:t>. Град </a:t>
            </a:r>
            <a:r>
              <a:rPr lang="ru-RU" sz="2400" b="1" dirty="0" err="1">
                <a:solidFill>
                  <a:schemeClr val="bg1"/>
                </a:solidFill>
              </a:rPr>
              <a:t>је</a:t>
            </a:r>
            <a:r>
              <a:rPr lang="ru-RU" sz="2400" b="1" dirty="0">
                <a:solidFill>
                  <a:schemeClr val="bg1"/>
                </a:solidFill>
              </a:rPr>
              <a:t> </a:t>
            </a:r>
            <a:r>
              <a:rPr lang="ru-RU" sz="2400" b="1" dirty="0" err="1">
                <a:solidFill>
                  <a:schemeClr val="bg1"/>
                </a:solidFill>
              </a:rPr>
              <a:t>вековима</a:t>
            </a:r>
            <a:r>
              <a:rPr lang="ru-RU" sz="2400" b="1" dirty="0">
                <a:solidFill>
                  <a:schemeClr val="bg1"/>
                </a:solidFill>
              </a:rPr>
              <a:t> </a:t>
            </a:r>
            <a:r>
              <a:rPr lang="ru-RU" sz="2400" b="1" dirty="0" err="1">
                <a:solidFill>
                  <a:schemeClr val="bg1"/>
                </a:solidFill>
              </a:rPr>
              <a:t>био</a:t>
            </a:r>
            <a:r>
              <a:rPr lang="ru-RU" sz="2400" b="1" dirty="0">
                <a:solidFill>
                  <a:schemeClr val="bg1"/>
                </a:solidFill>
              </a:rPr>
              <a:t> </a:t>
            </a:r>
            <a:r>
              <a:rPr lang="ru-RU" sz="2400" b="1" dirty="0" err="1">
                <a:solidFill>
                  <a:schemeClr val="bg1"/>
                </a:solidFill>
              </a:rPr>
              <a:t>центар</a:t>
            </a:r>
            <a:r>
              <a:rPr lang="ru-RU" sz="2400" b="1" dirty="0">
                <a:solidFill>
                  <a:schemeClr val="bg1"/>
                </a:solidFill>
              </a:rPr>
              <a:t> </a:t>
            </a:r>
            <a:r>
              <a:rPr lang="ru-RU" sz="2400" b="1" dirty="0" err="1">
                <a:solidFill>
                  <a:schemeClr val="bg1"/>
                </a:solidFill>
              </a:rPr>
              <a:t>здравственог</a:t>
            </a:r>
            <a:r>
              <a:rPr lang="ru-RU" sz="2400" b="1" dirty="0">
                <a:solidFill>
                  <a:schemeClr val="bg1"/>
                </a:solidFill>
              </a:rPr>
              <a:t> туризма и </a:t>
            </a:r>
            <a:r>
              <a:rPr lang="ru-RU" sz="2400" b="1" dirty="0" err="1">
                <a:solidFill>
                  <a:schemeClr val="bg1"/>
                </a:solidFill>
              </a:rPr>
              <a:t>културног</a:t>
            </a:r>
            <a:r>
              <a:rPr lang="ru-RU" sz="2400" b="1" dirty="0">
                <a:solidFill>
                  <a:schemeClr val="bg1"/>
                </a:solidFill>
              </a:rPr>
              <a:t> живота Тоскане.</a:t>
            </a:r>
            <a:endParaRPr lang="en-US" sz="2400" b="1" dirty="0">
              <a:solidFill>
                <a:schemeClr val="bg1"/>
              </a:solidFill>
            </a:endParaRPr>
          </a:p>
        </p:txBody>
      </p:sp>
      <p:sp>
        <p:nvSpPr>
          <p:cNvPr id="8" name="TextBox 7">
            <a:extLst>
              <a:ext uri="{FF2B5EF4-FFF2-40B4-BE49-F238E27FC236}">
                <a16:creationId xmlns:a16="http://schemas.microsoft.com/office/drawing/2014/main" id="{756BF608-0F96-08CA-98CE-BA61FEEFA3E8}"/>
              </a:ext>
            </a:extLst>
          </p:cNvPr>
          <p:cNvSpPr txBox="1"/>
          <p:nvPr/>
        </p:nvSpPr>
        <p:spPr>
          <a:xfrm>
            <a:off x="3852982" y="299484"/>
            <a:ext cx="8016658" cy="923330"/>
          </a:xfrm>
          <a:prstGeom prst="rect">
            <a:avLst/>
          </a:prstGeom>
          <a:noFill/>
          <a:effectLst>
            <a:outerShdw blurRad="50800" dist="38100" dir="16200000" rotWithShape="0">
              <a:prstClr val="black">
                <a:alpha val="40000"/>
              </a:prstClr>
            </a:outerShdw>
          </a:effectLst>
        </p:spPr>
        <p:txBody>
          <a:bodyPr wrap="square" rtlCol="0">
            <a:spAutoFit/>
          </a:bodyPr>
          <a:lstStyle/>
          <a:p>
            <a:r>
              <a:rPr lang="sr-Cyrl-RS" sz="5400" b="1" i="1" dirty="0">
                <a:solidFill>
                  <a:schemeClr val="bg1"/>
                </a:solidFill>
              </a:rPr>
              <a:t>Монтекатини Терме</a:t>
            </a:r>
            <a:endParaRPr lang="en-US" sz="5400" b="1" i="1" dirty="0">
              <a:solidFill>
                <a:schemeClr val="bg1"/>
              </a:solidFill>
            </a:endParaRPr>
          </a:p>
        </p:txBody>
      </p:sp>
      <p:pic>
        <p:nvPicPr>
          <p:cNvPr id="12" name="Picture 11" descr="A building on a hill&#10;&#10;AI-generated content may be incorrect.">
            <a:extLst>
              <a:ext uri="{FF2B5EF4-FFF2-40B4-BE49-F238E27FC236}">
                <a16:creationId xmlns:a16="http://schemas.microsoft.com/office/drawing/2014/main" id="{639AD850-3B57-7166-034B-832CEC901CC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3675" y="1823397"/>
            <a:ext cx="5350341" cy="2808928"/>
          </a:xfrm>
          <a:prstGeom prst="roundRect">
            <a:avLst>
              <a:gd name="adj" fmla="val 16667"/>
            </a:avLst>
          </a:prstGeom>
          <a:ln>
            <a:no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9805727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CFC15C-DD28-A12B-E40D-FA106BE588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F724D7-E038-BE43-810A-E30098B683B0}"/>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6C516441-CD1B-A379-2265-4B2D9909DC46}"/>
              </a:ext>
            </a:extLst>
          </p:cNvPr>
          <p:cNvSpPr>
            <a:spLocks noGrp="1"/>
          </p:cNvSpPr>
          <p:nvPr>
            <p:ph type="subTitle" idx="1"/>
          </p:nvPr>
        </p:nvSpPr>
        <p:spPr/>
        <p:txBody>
          <a:bodyPr/>
          <a:lstStyle/>
          <a:p>
            <a:endParaRPr lang="en-US"/>
          </a:p>
        </p:txBody>
      </p:sp>
      <p:pic>
        <p:nvPicPr>
          <p:cNvPr id="5" name="Picture 4" descr="St. Peter's Square with a circular plaza with statues&#10;&#10;AI-generated content may be incorrect.">
            <a:extLst>
              <a:ext uri="{FF2B5EF4-FFF2-40B4-BE49-F238E27FC236}">
                <a16:creationId xmlns:a16="http://schemas.microsoft.com/office/drawing/2014/main" id="{7C4AB87F-59FD-BF8E-7D1C-952836376686}"/>
              </a:ext>
            </a:extLst>
          </p:cNvPr>
          <p:cNvPicPr>
            <a:picLocks noChangeAspect="1"/>
          </p:cNvPicPr>
          <p:nvPr/>
        </p:nvPicPr>
        <p:blipFill>
          <a:blip r:embed="rId3">
            <a:extLst>
              <a:ext uri="{28A0092B-C50C-407E-A947-70E740481C1C}">
                <a14:useLocalDpi xmlns:a14="http://schemas.microsoft.com/office/drawing/2010/main" val="0"/>
              </a:ext>
            </a:extLst>
          </a:blip>
          <a:srcRect r="-402" b="2964"/>
          <a:stretch>
            <a:fillRect/>
          </a:stretch>
        </p:blipFill>
        <p:spPr>
          <a:xfrm>
            <a:off x="1511" y="1"/>
            <a:ext cx="12260826" cy="6858000"/>
          </a:xfrm>
          <a:prstGeom prst="rect">
            <a:avLst/>
          </a:prstGeom>
        </p:spPr>
      </p:pic>
      <p:sp>
        <p:nvSpPr>
          <p:cNvPr id="6" name="Rectangle 5">
            <a:extLst>
              <a:ext uri="{FF2B5EF4-FFF2-40B4-BE49-F238E27FC236}">
                <a16:creationId xmlns:a16="http://schemas.microsoft.com/office/drawing/2014/main" id="{A0E91D64-689F-C927-3A06-C8813A984626}"/>
              </a:ext>
            </a:extLst>
          </p:cNvPr>
          <p:cNvSpPr/>
          <p:nvPr/>
        </p:nvSpPr>
        <p:spPr>
          <a:xfrm>
            <a:off x="-1511" y="-2"/>
            <a:ext cx="12192000" cy="6858001"/>
          </a:xfrm>
          <a:prstGeom prst="rect">
            <a:avLst/>
          </a:prstGeom>
          <a:solidFill>
            <a:schemeClr val="tx1">
              <a:alpha val="6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A pool of water in a building&#10;&#10;AI-generated content may be incorrect.">
            <a:extLst>
              <a:ext uri="{FF2B5EF4-FFF2-40B4-BE49-F238E27FC236}">
                <a16:creationId xmlns:a16="http://schemas.microsoft.com/office/drawing/2014/main" id="{48D2BB5E-CF0E-4E02-ECB4-2F947ED0EE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5693" y="7580608"/>
            <a:ext cx="2597193" cy="1727626"/>
          </a:xfrm>
          <a:prstGeom prst="roundRect">
            <a:avLst>
              <a:gd name="adj" fmla="val 16667"/>
            </a:avLst>
          </a:prstGeom>
          <a:ln>
            <a:no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Picture 10" descr="A large white building with a tower and grass field&#10;&#10;AI-generated content may be incorrect.">
            <a:extLst>
              <a:ext uri="{FF2B5EF4-FFF2-40B4-BE49-F238E27FC236}">
                <a16:creationId xmlns:a16="http://schemas.microsoft.com/office/drawing/2014/main" id="{6534D015-BB39-184C-2AE8-A7554949008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3690" y="1663830"/>
            <a:ext cx="4858956" cy="3530336"/>
          </a:xfrm>
          <a:prstGeom prst="roundRect">
            <a:avLst>
              <a:gd name="adj" fmla="val 16667"/>
            </a:avLst>
          </a:prstGeom>
          <a:ln>
            <a:no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3" name="Picture 12" descr="A city with many buildings&#10;&#10;AI-generated content may be incorrect.">
            <a:extLst>
              <a:ext uri="{FF2B5EF4-FFF2-40B4-BE49-F238E27FC236}">
                <a16:creationId xmlns:a16="http://schemas.microsoft.com/office/drawing/2014/main" id="{3260BA7D-6FE4-16ED-A8E7-BE71F81099DE}"/>
              </a:ext>
            </a:extLst>
          </p:cNvPr>
          <p:cNvPicPr>
            <a:picLocks noChangeAspect="1"/>
          </p:cNvPicPr>
          <p:nvPr/>
        </p:nvPicPr>
        <p:blipFill>
          <a:blip r:embed="rId6">
            <a:extLst>
              <a:ext uri="{28A0092B-C50C-407E-A947-70E740481C1C}">
                <a14:useLocalDpi xmlns:a14="http://schemas.microsoft.com/office/drawing/2010/main" val="0"/>
              </a:ext>
            </a:extLst>
          </a:blip>
          <a:srcRect l="-3763" r="-3763"/>
          <a:stretch>
            <a:fillRect/>
          </a:stretch>
        </p:blipFill>
        <p:spPr>
          <a:xfrm>
            <a:off x="-13440" y="-5424016"/>
            <a:ext cx="3294905" cy="1871506"/>
          </a:xfrm>
          <a:prstGeom prst="roundRect">
            <a:avLst>
              <a:gd name="adj" fmla="val 16667"/>
            </a:avLst>
          </a:prstGeom>
          <a:ln>
            <a:no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5" name="Picture 14" descr="A large building with a dome and a tower&#10;&#10;AI-generated content may be incorrect.">
            <a:extLst>
              <a:ext uri="{FF2B5EF4-FFF2-40B4-BE49-F238E27FC236}">
                <a16:creationId xmlns:a16="http://schemas.microsoft.com/office/drawing/2014/main" id="{EB0023CF-7BEA-654A-1254-0EEF259ABF0E}"/>
              </a:ext>
            </a:extLst>
          </p:cNvPr>
          <p:cNvPicPr>
            <a:picLocks noChangeAspect="1"/>
          </p:cNvPicPr>
          <p:nvPr/>
        </p:nvPicPr>
        <p:blipFill>
          <a:blip r:embed="rId7">
            <a:extLst>
              <a:ext uri="{28A0092B-C50C-407E-A947-70E740481C1C}">
                <a14:useLocalDpi xmlns:a14="http://schemas.microsoft.com/office/drawing/2010/main" val="0"/>
              </a:ext>
            </a:extLst>
          </a:blip>
          <a:srcRect l="8237" r="8271"/>
          <a:stretch>
            <a:fillRect/>
          </a:stretch>
        </p:blipFill>
        <p:spPr>
          <a:xfrm>
            <a:off x="193686" y="-3074676"/>
            <a:ext cx="2880651" cy="1943772"/>
          </a:xfrm>
          <a:prstGeom prst="roundRect">
            <a:avLst>
              <a:gd name="adj" fmla="val 16667"/>
            </a:avLst>
          </a:prstGeom>
          <a:ln>
            <a:no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Picture 11" descr="A building on a hill&#10;&#10;AI-generated content may be incorrect.">
            <a:extLst>
              <a:ext uri="{FF2B5EF4-FFF2-40B4-BE49-F238E27FC236}">
                <a16:creationId xmlns:a16="http://schemas.microsoft.com/office/drawing/2014/main" id="{A7F8CA37-18C2-B023-5D11-456039CC847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3690" y="5635182"/>
            <a:ext cx="3181230" cy="1627394"/>
          </a:xfrm>
          <a:prstGeom prst="roundRect">
            <a:avLst>
              <a:gd name="adj" fmla="val 16667"/>
            </a:avLst>
          </a:prstGeom>
          <a:ln>
            <a:no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TextBox 6">
            <a:extLst>
              <a:ext uri="{FF2B5EF4-FFF2-40B4-BE49-F238E27FC236}">
                <a16:creationId xmlns:a16="http://schemas.microsoft.com/office/drawing/2014/main" id="{EE322008-33BE-34F6-3B93-7C7621911C4D}"/>
              </a:ext>
            </a:extLst>
          </p:cNvPr>
          <p:cNvSpPr txBox="1"/>
          <p:nvPr/>
        </p:nvSpPr>
        <p:spPr>
          <a:xfrm>
            <a:off x="5363049" y="1195750"/>
            <a:ext cx="6740769" cy="4524315"/>
          </a:xfrm>
          <a:prstGeom prst="rect">
            <a:avLst/>
          </a:prstGeom>
          <a:noFill/>
          <a:effectLst>
            <a:outerShdw blurRad="50800" dist="38100" dir="2700000" algn="tl" rotWithShape="0">
              <a:prstClr val="black">
                <a:alpha val="40000"/>
              </a:prstClr>
            </a:outerShdw>
          </a:effectLst>
        </p:spPr>
        <p:txBody>
          <a:bodyPr wrap="square" rtlCol="0">
            <a:spAutoFit/>
          </a:bodyPr>
          <a:lstStyle/>
          <a:p>
            <a:r>
              <a:rPr lang="ru-RU" sz="2400" b="1" dirty="0">
                <a:solidFill>
                  <a:schemeClr val="bg1"/>
                </a:solidFill>
              </a:rPr>
              <a:t>Пиза </a:t>
            </a:r>
            <a:r>
              <a:rPr lang="ru-RU" sz="2400" b="1" dirty="0" err="1">
                <a:solidFill>
                  <a:schemeClr val="bg1"/>
                </a:solidFill>
              </a:rPr>
              <a:t>је</a:t>
            </a:r>
            <a:r>
              <a:rPr lang="ru-RU" sz="2400" b="1" dirty="0">
                <a:solidFill>
                  <a:schemeClr val="bg1"/>
                </a:solidFill>
              </a:rPr>
              <a:t> град у </a:t>
            </a:r>
            <a:r>
              <a:rPr lang="ru-RU" sz="2400" b="1" dirty="0" err="1">
                <a:solidFill>
                  <a:schemeClr val="bg1"/>
                </a:solidFill>
              </a:rPr>
              <a:t>централној</a:t>
            </a:r>
            <a:r>
              <a:rPr lang="ru-RU" sz="2400" b="1" dirty="0">
                <a:solidFill>
                  <a:schemeClr val="bg1"/>
                </a:solidFill>
              </a:rPr>
              <a:t> </a:t>
            </a:r>
            <a:r>
              <a:rPr lang="ru-RU" sz="2400" b="1" dirty="0" err="1">
                <a:solidFill>
                  <a:schemeClr val="bg1"/>
                </a:solidFill>
              </a:rPr>
              <a:t>Италији</a:t>
            </a:r>
            <a:r>
              <a:rPr lang="ru-RU" sz="2400" b="1" dirty="0">
                <a:solidFill>
                  <a:schemeClr val="bg1"/>
                </a:solidFill>
              </a:rPr>
              <a:t>, у </a:t>
            </a:r>
            <a:r>
              <a:rPr lang="ru-RU" sz="2400" b="1" dirty="0" err="1">
                <a:solidFill>
                  <a:schemeClr val="bg1"/>
                </a:solidFill>
              </a:rPr>
              <a:t>регији</a:t>
            </a:r>
            <a:r>
              <a:rPr lang="ru-RU" sz="2400" b="1" dirty="0">
                <a:solidFill>
                  <a:schemeClr val="bg1"/>
                </a:solidFill>
              </a:rPr>
              <a:t> Тоскана, </a:t>
            </a:r>
            <a:r>
              <a:rPr lang="ru-RU" sz="2400" b="1" dirty="0" err="1">
                <a:solidFill>
                  <a:schemeClr val="bg1"/>
                </a:solidFill>
              </a:rPr>
              <a:t>смештен</a:t>
            </a:r>
            <a:r>
              <a:rPr lang="ru-RU" sz="2400" b="1" dirty="0">
                <a:solidFill>
                  <a:schemeClr val="bg1"/>
                </a:solidFill>
              </a:rPr>
              <a:t> </a:t>
            </a:r>
            <a:r>
              <a:rPr lang="ru-RU" sz="2400" b="1" dirty="0" err="1">
                <a:solidFill>
                  <a:schemeClr val="bg1"/>
                </a:solidFill>
              </a:rPr>
              <a:t>близу</a:t>
            </a:r>
            <a:r>
              <a:rPr lang="ru-RU" sz="2400" b="1" dirty="0">
                <a:solidFill>
                  <a:schemeClr val="bg1"/>
                </a:solidFill>
              </a:rPr>
              <a:t> </a:t>
            </a:r>
            <a:r>
              <a:rPr lang="ru-RU" sz="2400" b="1" dirty="0" err="1">
                <a:solidFill>
                  <a:schemeClr val="bg1"/>
                </a:solidFill>
              </a:rPr>
              <a:t>обале</a:t>
            </a:r>
            <a:r>
              <a:rPr lang="ru-RU" sz="2400" b="1" dirty="0">
                <a:solidFill>
                  <a:schemeClr val="bg1"/>
                </a:solidFill>
              </a:rPr>
              <a:t> </a:t>
            </a:r>
            <a:r>
              <a:rPr lang="ru-RU" sz="2400" b="1" dirty="0" err="1">
                <a:solidFill>
                  <a:schemeClr val="bg1"/>
                </a:solidFill>
              </a:rPr>
              <a:t>Тиренског</a:t>
            </a:r>
            <a:r>
              <a:rPr lang="ru-RU" sz="2400" b="1" dirty="0">
                <a:solidFill>
                  <a:schemeClr val="bg1"/>
                </a:solidFill>
              </a:rPr>
              <a:t> мора и реке </a:t>
            </a:r>
            <a:r>
              <a:rPr lang="ru-RU" sz="2400" b="1" dirty="0" err="1">
                <a:solidFill>
                  <a:schemeClr val="bg1"/>
                </a:solidFill>
              </a:rPr>
              <a:t>Арно</a:t>
            </a:r>
            <a:r>
              <a:rPr lang="ru-RU" sz="2400" b="1" dirty="0">
                <a:solidFill>
                  <a:schemeClr val="bg1"/>
                </a:solidFill>
              </a:rPr>
              <a:t>.</a:t>
            </a:r>
          </a:p>
          <a:p>
            <a:r>
              <a:rPr lang="sr-Cyrl-RS" sz="2400" b="1" dirty="0">
                <a:solidFill>
                  <a:schemeClr val="bg1"/>
                </a:solidFill>
              </a:rPr>
              <a:t>Најпознатија је по Косој кули, архитектонском симболу Италије, која се налази у оквиру комплекса на Тргу чуда (</a:t>
            </a:r>
            <a:r>
              <a:rPr lang="en-US" sz="2400" b="1" dirty="0">
                <a:solidFill>
                  <a:schemeClr val="bg1"/>
                </a:solidFill>
              </a:rPr>
              <a:t>Piazza </a:t>
            </a:r>
            <a:r>
              <a:rPr lang="en-US" sz="2400" b="1" dirty="0" err="1">
                <a:solidFill>
                  <a:schemeClr val="bg1"/>
                </a:solidFill>
              </a:rPr>
              <a:t>dei</a:t>
            </a:r>
            <a:r>
              <a:rPr lang="en-US" sz="2400" b="1" dirty="0">
                <a:solidFill>
                  <a:schemeClr val="bg1"/>
                </a:solidFill>
              </a:rPr>
              <a:t> </a:t>
            </a:r>
            <a:r>
              <a:rPr lang="en-US" sz="2400" b="1" dirty="0" err="1">
                <a:solidFill>
                  <a:schemeClr val="bg1"/>
                </a:solidFill>
              </a:rPr>
              <a:t>Miracoli</a:t>
            </a:r>
            <a:r>
              <a:rPr lang="en-US" sz="2400" b="1" dirty="0">
                <a:solidFill>
                  <a:schemeClr val="bg1"/>
                </a:solidFill>
              </a:rPr>
              <a:t>).</a:t>
            </a:r>
            <a:endParaRPr lang="sr-Cyrl-RS" sz="2400" b="1" dirty="0">
              <a:solidFill>
                <a:schemeClr val="bg1"/>
              </a:solidFill>
            </a:endParaRPr>
          </a:p>
          <a:p>
            <a:r>
              <a:rPr lang="en-US" sz="2400" b="1" dirty="0">
                <a:solidFill>
                  <a:schemeClr val="bg1"/>
                </a:solidFill>
              </a:rPr>
              <a:t> </a:t>
            </a:r>
            <a:r>
              <a:rPr lang="sr-Cyrl-RS" sz="2400" b="1" dirty="0">
                <a:solidFill>
                  <a:schemeClr val="bg1"/>
                </a:solidFill>
              </a:rPr>
              <a:t>Осим куле, на тргу се налазе и:</a:t>
            </a:r>
          </a:p>
          <a:p>
            <a:r>
              <a:rPr lang="sr-Cyrl-RS" sz="2400" b="1" dirty="0">
                <a:solidFill>
                  <a:schemeClr val="bg1"/>
                </a:solidFill>
              </a:rPr>
              <a:t>Катедрала Успења Богородице (</a:t>
            </a:r>
            <a:r>
              <a:rPr lang="en-US" sz="2400" b="1" dirty="0">
                <a:solidFill>
                  <a:schemeClr val="bg1"/>
                </a:solidFill>
              </a:rPr>
              <a:t>Duomo di Pisa)</a:t>
            </a:r>
            <a:endParaRPr lang="sr-Cyrl-RS" sz="2400" b="1" dirty="0">
              <a:solidFill>
                <a:schemeClr val="bg1"/>
              </a:solidFill>
            </a:endParaRPr>
          </a:p>
          <a:p>
            <a:r>
              <a:rPr lang="sr-Cyrl-RS" sz="2400" b="1" dirty="0">
                <a:solidFill>
                  <a:schemeClr val="bg1"/>
                </a:solidFill>
              </a:rPr>
              <a:t>Крстионица Светог Јована (</a:t>
            </a:r>
            <a:r>
              <a:rPr lang="en-US" sz="2400" b="1" dirty="0" err="1">
                <a:solidFill>
                  <a:schemeClr val="bg1"/>
                </a:solidFill>
              </a:rPr>
              <a:t>Battistero</a:t>
            </a:r>
            <a:r>
              <a:rPr lang="en-US" sz="2400" b="1" dirty="0">
                <a:solidFill>
                  <a:schemeClr val="bg1"/>
                </a:solidFill>
              </a:rPr>
              <a:t>)</a:t>
            </a:r>
            <a:endParaRPr lang="sr-Cyrl-RS" sz="2400" b="1" dirty="0">
              <a:solidFill>
                <a:schemeClr val="bg1"/>
              </a:solidFill>
            </a:endParaRPr>
          </a:p>
          <a:p>
            <a:r>
              <a:rPr lang="sr-Cyrl-RS" sz="2400" b="1" dirty="0">
                <a:solidFill>
                  <a:schemeClr val="bg1"/>
                </a:solidFill>
              </a:rPr>
              <a:t>Кампосанто – историјско гробље</a:t>
            </a:r>
          </a:p>
        </p:txBody>
      </p:sp>
      <p:sp>
        <p:nvSpPr>
          <p:cNvPr id="10" name="TextBox 9">
            <a:extLst>
              <a:ext uri="{FF2B5EF4-FFF2-40B4-BE49-F238E27FC236}">
                <a16:creationId xmlns:a16="http://schemas.microsoft.com/office/drawing/2014/main" id="{9C8B9DED-D085-2761-C7AB-FF23DF021124}"/>
              </a:ext>
            </a:extLst>
          </p:cNvPr>
          <p:cNvSpPr txBox="1"/>
          <p:nvPr/>
        </p:nvSpPr>
        <p:spPr>
          <a:xfrm>
            <a:off x="3466805" y="174244"/>
            <a:ext cx="4583723" cy="923330"/>
          </a:xfrm>
          <a:prstGeom prst="rect">
            <a:avLst/>
          </a:prstGeom>
          <a:noFill/>
          <a:effectLst>
            <a:outerShdw blurRad="50800" dist="38100" dir="13500000" algn="br" rotWithShape="0">
              <a:prstClr val="black">
                <a:alpha val="40000"/>
              </a:prstClr>
            </a:outerShdw>
          </a:effectLst>
        </p:spPr>
        <p:txBody>
          <a:bodyPr wrap="square" rtlCol="0">
            <a:spAutoFit/>
          </a:bodyPr>
          <a:lstStyle/>
          <a:p>
            <a:r>
              <a:rPr lang="sr-Cyrl-RS" sz="5400" b="1" i="1" dirty="0">
                <a:solidFill>
                  <a:schemeClr val="bg1"/>
                </a:solidFill>
              </a:rPr>
              <a:t>Пиза</a:t>
            </a:r>
            <a:endParaRPr lang="en-US" sz="5400" b="1" i="1" dirty="0">
              <a:solidFill>
                <a:schemeClr val="bg1"/>
              </a:solidFill>
            </a:endParaRPr>
          </a:p>
        </p:txBody>
      </p:sp>
      <p:pic>
        <p:nvPicPr>
          <p:cNvPr id="16" name="Picture 15" descr="A leaning tower of pisa with Leaning Tower of Pisa in the background&#10;&#10;AI-generated content may be incorrect.">
            <a:extLst>
              <a:ext uri="{FF2B5EF4-FFF2-40B4-BE49-F238E27FC236}">
                <a16:creationId xmlns:a16="http://schemas.microsoft.com/office/drawing/2014/main" id="{D89413A1-0BED-8969-8D4D-28D05A2F6FD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9687" y="-670019"/>
            <a:ext cx="2668648" cy="1779988"/>
          </a:xfrm>
          <a:prstGeom prst="roundRect">
            <a:avLst>
              <a:gd name="adj" fmla="val 16667"/>
            </a:avLst>
          </a:prstGeom>
          <a:ln>
            <a:no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7946580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CF3C93-1F22-BB25-A3B5-A3EEF75DFB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61228C-38E8-B5A0-4F6E-80BC995A99F2}"/>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B486BCF7-8492-2997-0E3C-5C821CDA17AB}"/>
              </a:ext>
            </a:extLst>
          </p:cNvPr>
          <p:cNvSpPr>
            <a:spLocks noGrp="1"/>
          </p:cNvSpPr>
          <p:nvPr>
            <p:ph type="subTitle" idx="1"/>
          </p:nvPr>
        </p:nvSpPr>
        <p:spPr/>
        <p:txBody>
          <a:bodyPr/>
          <a:lstStyle/>
          <a:p>
            <a:endParaRPr lang="en-US"/>
          </a:p>
        </p:txBody>
      </p:sp>
      <p:pic>
        <p:nvPicPr>
          <p:cNvPr id="5" name="Picture 4" descr="St. Peter's Square with a circular plaza with statues&#10;&#10;AI-generated content may be incorrect.">
            <a:extLst>
              <a:ext uri="{FF2B5EF4-FFF2-40B4-BE49-F238E27FC236}">
                <a16:creationId xmlns:a16="http://schemas.microsoft.com/office/drawing/2014/main" id="{C9230DF1-41FF-A812-0F38-044C4AA96E5E}"/>
              </a:ext>
            </a:extLst>
          </p:cNvPr>
          <p:cNvPicPr>
            <a:picLocks noChangeAspect="1"/>
          </p:cNvPicPr>
          <p:nvPr/>
        </p:nvPicPr>
        <p:blipFill>
          <a:blip r:embed="rId3">
            <a:extLst>
              <a:ext uri="{28A0092B-C50C-407E-A947-70E740481C1C}">
                <a14:useLocalDpi xmlns:a14="http://schemas.microsoft.com/office/drawing/2010/main" val="0"/>
              </a:ext>
            </a:extLst>
          </a:blip>
          <a:srcRect r="-402" b="2964"/>
          <a:stretch>
            <a:fillRect/>
          </a:stretch>
        </p:blipFill>
        <p:spPr>
          <a:xfrm>
            <a:off x="1511" y="1"/>
            <a:ext cx="12260826" cy="6858000"/>
          </a:xfrm>
          <a:prstGeom prst="rect">
            <a:avLst/>
          </a:prstGeom>
        </p:spPr>
      </p:pic>
      <p:sp>
        <p:nvSpPr>
          <p:cNvPr id="6" name="Rectangle 5">
            <a:extLst>
              <a:ext uri="{FF2B5EF4-FFF2-40B4-BE49-F238E27FC236}">
                <a16:creationId xmlns:a16="http://schemas.microsoft.com/office/drawing/2014/main" id="{A372D99D-3690-563B-6192-B93D550DB304}"/>
              </a:ext>
            </a:extLst>
          </p:cNvPr>
          <p:cNvSpPr/>
          <p:nvPr/>
        </p:nvSpPr>
        <p:spPr>
          <a:xfrm>
            <a:off x="0" y="0"/>
            <a:ext cx="12192000" cy="6858001"/>
          </a:xfrm>
          <a:prstGeom prst="rect">
            <a:avLst/>
          </a:prstGeom>
          <a:solidFill>
            <a:schemeClr val="tx1">
              <a:alpha val="6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A pool of water in a building&#10;&#10;AI-generated content may be incorrect.">
            <a:extLst>
              <a:ext uri="{FF2B5EF4-FFF2-40B4-BE49-F238E27FC236}">
                <a16:creationId xmlns:a16="http://schemas.microsoft.com/office/drawing/2014/main" id="{0D3F1035-54C6-FBB1-FE56-D8B5B77AED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7144" y="10410507"/>
            <a:ext cx="2597193" cy="1727626"/>
          </a:xfrm>
          <a:prstGeom prst="roundRect">
            <a:avLst>
              <a:gd name="adj" fmla="val 16667"/>
            </a:avLst>
          </a:prstGeom>
          <a:ln>
            <a:no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Picture 10" descr="A large white building with a tower and grass field&#10;&#10;AI-generated content may be incorrect.">
            <a:extLst>
              <a:ext uri="{FF2B5EF4-FFF2-40B4-BE49-F238E27FC236}">
                <a16:creationId xmlns:a16="http://schemas.microsoft.com/office/drawing/2014/main" id="{B3C25EB8-340B-2BC9-0DE6-E3AC29D0EB3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9687" y="5766380"/>
            <a:ext cx="2880647" cy="2092971"/>
          </a:xfrm>
          <a:prstGeom prst="roundRect">
            <a:avLst>
              <a:gd name="adj" fmla="val 16667"/>
            </a:avLst>
          </a:prstGeom>
          <a:ln>
            <a:no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3" name="Picture 12" descr="A city with many buildings&#10;&#10;AI-generated content may be incorrect.">
            <a:extLst>
              <a:ext uri="{FF2B5EF4-FFF2-40B4-BE49-F238E27FC236}">
                <a16:creationId xmlns:a16="http://schemas.microsoft.com/office/drawing/2014/main" id="{B653DE8A-8422-68F5-0628-514C7428B0F8}"/>
              </a:ext>
            </a:extLst>
          </p:cNvPr>
          <p:cNvPicPr>
            <a:picLocks noChangeAspect="1"/>
          </p:cNvPicPr>
          <p:nvPr/>
        </p:nvPicPr>
        <p:blipFill>
          <a:blip r:embed="rId6">
            <a:extLst>
              <a:ext uri="{28A0092B-C50C-407E-A947-70E740481C1C}">
                <a14:useLocalDpi xmlns:a14="http://schemas.microsoft.com/office/drawing/2010/main" val="0"/>
              </a:ext>
            </a:extLst>
          </a:blip>
          <a:srcRect l="-3763" r="-3763"/>
          <a:stretch>
            <a:fillRect/>
          </a:stretch>
        </p:blipFill>
        <p:spPr>
          <a:xfrm>
            <a:off x="71450" y="-3125921"/>
            <a:ext cx="3294905" cy="1871506"/>
          </a:xfrm>
          <a:prstGeom prst="roundRect">
            <a:avLst>
              <a:gd name="adj" fmla="val 16667"/>
            </a:avLst>
          </a:prstGeom>
          <a:ln>
            <a:no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5" name="Picture 14" descr="A large building with a dome and a tower&#10;&#10;AI-generated content may be incorrect.">
            <a:extLst>
              <a:ext uri="{FF2B5EF4-FFF2-40B4-BE49-F238E27FC236}">
                <a16:creationId xmlns:a16="http://schemas.microsoft.com/office/drawing/2014/main" id="{F67CC107-21D4-D361-36EC-6FA4BE6745BD}"/>
              </a:ext>
            </a:extLst>
          </p:cNvPr>
          <p:cNvPicPr>
            <a:picLocks noChangeAspect="1"/>
          </p:cNvPicPr>
          <p:nvPr/>
        </p:nvPicPr>
        <p:blipFill>
          <a:blip r:embed="rId7">
            <a:extLst>
              <a:ext uri="{28A0092B-C50C-407E-A947-70E740481C1C}">
                <a14:useLocalDpi xmlns:a14="http://schemas.microsoft.com/office/drawing/2010/main" val="0"/>
              </a:ext>
            </a:extLst>
          </a:blip>
          <a:srcRect l="8237" r="8271"/>
          <a:stretch>
            <a:fillRect/>
          </a:stretch>
        </p:blipFill>
        <p:spPr>
          <a:xfrm>
            <a:off x="280828" y="-429940"/>
            <a:ext cx="2880651" cy="1943772"/>
          </a:xfrm>
          <a:prstGeom prst="roundRect">
            <a:avLst>
              <a:gd name="adj" fmla="val 16667"/>
            </a:avLst>
          </a:prstGeom>
          <a:ln>
            <a:no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Picture 11" descr="A building on a hill&#10;&#10;AI-generated content may be incorrect.">
            <a:extLst>
              <a:ext uri="{FF2B5EF4-FFF2-40B4-BE49-F238E27FC236}">
                <a16:creationId xmlns:a16="http://schemas.microsoft.com/office/drawing/2014/main" id="{949DF1C8-4698-67F8-8709-C9F3583054B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5125" y="8321232"/>
            <a:ext cx="3181230" cy="1627394"/>
          </a:xfrm>
          <a:prstGeom prst="roundRect">
            <a:avLst>
              <a:gd name="adj" fmla="val 16667"/>
            </a:avLst>
          </a:prstGeom>
          <a:ln>
            <a:no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TextBox 6">
            <a:extLst>
              <a:ext uri="{FF2B5EF4-FFF2-40B4-BE49-F238E27FC236}">
                <a16:creationId xmlns:a16="http://schemas.microsoft.com/office/drawing/2014/main" id="{6BBC4A0B-5EAD-D3F9-5F04-403E75DC75F1}"/>
              </a:ext>
            </a:extLst>
          </p:cNvPr>
          <p:cNvSpPr txBox="1"/>
          <p:nvPr/>
        </p:nvSpPr>
        <p:spPr>
          <a:xfrm>
            <a:off x="5266106" y="2171135"/>
            <a:ext cx="6740769" cy="2677656"/>
          </a:xfrm>
          <a:prstGeom prst="rect">
            <a:avLst/>
          </a:prstGeom>
          <a:noFill/>
          <a:effectLst>
            <a:outerShdw blurRad="50800" dist="38100" dir="2700000" algn="tl" rotWithShape="0">
              <a:prstClr val="black">
                <a:alpha val="40000"/>
              </a:prstClr>
            </a:outerShdw>
          </a:effectLst>
        </p:spPr>
        <p:txBody>
          <a:bodyPr wrap="square" rtlCol="0">
            <a:spAutoFit/>
          </a:bodyPr>
          <a:lstStyle/>
          <a:p>
            <a:r>
              <a:rPr lang="ru-RU" sz="2400" b="1" dirty="0">
                <a:solidFill>
                  <a:schemeClr val="bg1"/>
                </a:solidFill>
              </a:rPr>
              <a:t>Пиза </a:t>
            </a:r>
            <a:r>
              <a:rPr lang="ru-RU" sz="2400" b="1" dirty="0" err="1">
                <a:solidFill>
                  <a:schemeClr val="bg1"/>
                </a:solidFill>
              </a:rPr>
              <a:t>је</a:t>
            </a:r>
            <a:r>
              <a:rPr lang="ru-RU" sz="2400" b="1" dirty="0">
                <a:solidFill>
                  <a:schemeClr val="bg1"/>
                </a:solidFill>
              </a:rPr>
              <a:t> </a:t>
            </a:r>
            <a:r>
              <a:rPr lang="ru-RU" sz="2400" b="1" dirty="0" err="1">
                <a:solidFill>
                  <a:schemeClr val="bg1"/>
                </a:solidFill>
              </a:rPr>
              <a:t>некада</a:t>
            </a:r>
            <a:r>
              <a:rPr lang="ru-RU" sz="2400" b="1" dirty="0">
                <a:solidFill>
                  <a:schemeClr val="bg1"/>
                </a:solidFill>
              </a:rPr>
              <a:t> била важна </a:t>
            </a:r>
            <a:r>
              <a:rPr lang="ru-RU" sz="2400" b="1" dirty="0" err="1">
                <a:solidFill>
                  <a:schemeClr val="bg1"/>
                </a:solidFill>
              </a:rPr>
              <a:t>поморска</a:t>
            </a:r>
            <a:r>
              <a:rPr lang="ru-RU" sz="2400" b="1" dirty="0">
                <a:solidFill>
                  <a:schemeClr val="bg1"/>
                </a:solidFill>
              </a:rPr>
              <a:t> сила и </a:t>
            </a:r>
            <a:r>
              <a:rPr lang="ru-RU" sz="2400" b="1" dirty="0" err="1">
                <a:solidFill>
                  <a:schemeClr val="bg1"/>
                </a:solidFill>
              </a:rPr>
              <a:t>један</a:t>
            </a:r>
            <a:r>
              <a:rPr lang="ru-RU" sz="2400" b="1" dirty="0">
                <a:solidFill>
                  <a:schemeClr val="bg1"/>
                </a:solidFill>
              </a:rPr>
              <a:t> од </a:t>
            </a:r>
            <a:r>
              <a:rPr lang="ru-RU" sz="2400" b="1" dirty="0" err="1">
                <a:solidFill>
                  <a:schemeClr val="bg1"/>
                </a:solidFill>
              </a:rPr>
              <a:t>главних</a:t>
            </a:r>
            <a:r>
              <a:rPr lang="ru-RU" sz="2400" b="1" dirty="0">
                <a:solidFill>
                  <a:schemeClr val="bg1"/>
                </a:solidFill>
              </a:rPr>
              <a:t> </a:t>
            </a:r>
            <a:r>
              <a:rPr lang="ru-RU" sz="2400" b="1" dirty="0" err="1">
                <a:solidFill>
                  <a:schemeClr val="bg1"/>
                </a:solidFill>
              </a:rPr>
              <a:t>трговачких</a:t>
            </a:r>
            <a:r>
              <a:rPr lang="ru-RU" sz="2400" b="1" dirty="0">
                <a:solidFill>
                  <a:schemeClr val="bg1"/>
                </a:solidFill>
              </a:rPr>
              <a:t> </a:t>
            </a:r>
            <a:r>
              <a:rPr lang="ru-RU" sz="2400" b="1" dirty="0" err="1">
                <a:solidFill>
                  <a:schemeClr val="bg1"/>
                </a:solidFill>
              </a:rPr>
              <a:t>центара</a:t>
            </a:r>
            <a:r>
              <a:rPr lang="ru-RU" sz="2400" b="1" dirty="0">
                <a:solidFill>
                  <a:schemeClr val="bg1"/>
                </a:solidFill>
              </a:rPr>
              <a:t> </a:t>
            </a:r>
            <a:r>
              <a:rPr lang="ru-RU" sz="2400" b="1" dirty="0" err="1">
                <a:solidFill>
                  <a:schemeClr val="bg1"/>
                </a:solidFill>
              </a:rPr>
              <a:t>Средоземља</a:t>
            </a:r>
            <a:r>
              <a:rPr lang="ru-RU" sz="2400" b="1" dirty="0">
                <a:solidFill>
                  <a:schemeClr val="bg1"/>
                </a:solidFill>
              </a:rPr>
              <a:t>. </a:t>
            </a:r>
            <a:r>
              <a:rPr lang="ru-RU" sz="2400" b="1" dirty="0" err="1">
                <a:solidFill>
                  <a:schemeClr val="bg1"/>
                </a:solidFill>
              </a:rPr>
              <a:t>Данас</a:t>
            </a:r>
            <a:r>
              <a:rPr lang="ru-RU" sz="2400" b="1" dirty="0">
                <a:solidFill>
                  <a:schemeClr val="bg1"/>
                </a:solidFill>
              </a:rPr>
              <a:t> </a:t>
            </a:r>
            <a:r>
              <a:rPr lang="ru-RU" sz="2400" b="1" dirty="0" err="1">
                <a:solidFill>
                  <a:schemeClr val="bg1"/>
                </a:solidFill>
              </a:rPr>
              <a:t>представља</a:t>
            </a:r>
            <a:r>
              <a:rPr lang="ru-RU" sz="2400" b="1" dirty="0">
                <a:solidFill>
                  <a:schemeClr val="bg1"/>
                </a:solidFill>
              </a:rPr>
              <a:t> </a:t>
            </a:r>
            <a:r>
              <a:rPr lang="ru-RU" sz="2400" b="1" dirty="0" err="1">
                <a:solidFill>
                  <a:schemeClr val="bg1"/>
                </a:solidFill>
              </a:rPr>
              <a:t>значајно</a:t>
            </a:r>
            <a:r>
              <a:rPr lang="ru-RU" sz="2400" b="1" dirty="0">
                <a:solidFill>
                  <a:schemeClr val="bg1"/>
                </a:solidFill>
              </a:rPr>
              <a:t> </a:t>
            </a:r>
            <a:r>
              <a:rPr lang="ru-RU" sz="2400" b="1" dirty="0" err="1">
                <a:solidFill>
                  <a:schemeClr val="bg1"/>
                </a:solidFill>
              </a:rPr>
              <a:t>универзитетско</a:t>
            </a:r>
            <a:r>
              <a:rPr lang="ru-RU" sz="2400" b="1" dirty="0">
                <a:solidFill>
                  <a:schemeClr val="bg1"/>
                </a:solidFill>
              </a:rPr>
              <a:t> и </a:t>
            </a:r>
            <a:r>
              <a:rPr lang="ru-RU" sz="2400" b="1" dirty="0" err="1">
                <a:solidFill>
                  <a:schemeClr val="bg1"/>
                </a:solidFill>
              </a:rPr>
              <a:t>туристичко</a:t>
            </a:r>
            <a:r>
              <a:rPr lang="ru-RU" sz="2400" b="1" dirty="0">
                <a:solidFill>
                  <a:schemeClr val="bg1"/>
                </a:solidFill>
              </a:rPr>
              <a:t> место. </a:t>
            </a:r>
            <a:r>
              <a:rPr lang="ru-RU" sz="2400" b="1" dirty="0" err="1">
                <a:solidFill>
                  <a:schemeClr val="bg1"/>
                </a:solidFill>
              </a:rPr>
              <a:t>Универзитет</a:t>
            </a:r>
            <a:r>
              <a:rPr lang="ru-RU" sz="2400" b="1" dirty="0">
                <a:solidFill>
                  <a:schemeClr val="bg1"/>
                </a:solidFill>
              </a:rPr>
              <a:t> у Пизи основан </a:t>
            </a:r>
            <a:r>
              <a:rPr lang="ru-RU" sz="2400" b="1" dirty="0" err="1">
                <a:solidFill>
                  <a:schemeClr val="bg1"/>
                </a:solidFill>
              </a:rPr>
              <a:t>је</a:t>
            </a:r>
            <a:r>
              <a:rPr lang="ru-RU" sz="2400" b="1" dirty="0">
                <a:solidFill>
                  <a:schemeClr val="bg1"/>
                </a:solidFill>
              </a:rPr>
              <a:t> 1343. године, а </a:t>
            </a:r>
            <a:r>
              <a:rPr lang="ru-RU" sz="2400" b="1" dirty="0" err="1">
                <a:solidFill>
                  <a:schemeClr val="bg1"/>
                </a:solidFill>
              </a:rPr>
              <a:t>најпознатији</a:t>
            </a:r>
            <a:r>
              <a:rPr lang="ru-RU" sz="2400" b="1" dirty="0">
                <a:solidFill>
                  <a:schemeClr val="bg1"/>
                </a:solidFill>
              </a:rPr>
              <a:t> студент </a:t>
            </a:r>
            <a:r>
              <a:rPr lang="ru-RU" sz="2400" b="1" dirty="0" err="1">
                <a:solidFill>
                  <a:schemeClr val="bg1"/>
                </a:solidFill>
              </a:rPr>
              <a:t>био</a:t>
            </a:r>
            <a:r>
              <a:rPr lang="ru-RU" sz="2400" b="1" dirty="0">
                <a:solidFill>
                  <a:schemeClr val="bg1"/>
                </a:solidFill>
              </a:rPr>
              <a:t> </a:t>
            </a:r>
            <a:r>
              <a:rPr lang="ru-RU" sz="2400" b="1" dirty="0" err="1">
                <a:solidFill>
                  <a:schemeClr val="bg1"/>
                </a:solidFill>
              </a:rPr>
              <a:t>је</a:t>
            </a:r>
            <a:r>
              <a:rPr lang="ru-RU" sz="2400" b="1" dirty="0">
                <a:solidFill>
                  <a:schemeClr val="bg1"/>
                </a:solidFill>
              </a:rPr>
              <a:t> Галилео </a:t>
            </a:r>
            <a:r>
              <a:rPr lang="ru-RU" sz="2400" b="1" dirty="0" err="1">
                <a:solidFill>
                  <a:schemeClr val="bg1"/>
                </a:solidFill>
              </a:rPr>
              <a:t>Галилеј</a:t>
            </a:r>
            <a:r>
              <a:rPr lang="ru-RU" sz="2400" b="1" dirty="0">
                <a:solidFill>
                  <a:schemeClr val="bg1"/>
                </a:solidFill>
              </a:rPr>
              <a:t>.</a:t>
            </a:r>
            <a:endParaRPr lang="sr-Cyrl-RS" sz="2400" b="1" dirty="0">
              <a:solidFill>
                <a:schemeClr val="bg1"/>
              </a:solidFill>
            </a:endParaRPr>
          </a:p>
        </p:txBody>
      </p:sp>
      <p:sp>
        <p:nvSpPr>
          <p:cNvPr id="10" name="TextBox 9">
            <a:extLst>
              <a:ext uri="{FF2B5EF4-FFF2-40B4-BE49-F238E27FC236}">
                <a16:creationId xmlns:a16="http://schemas.microsoft.com/office/drawing/2014/main" id="{8B8812C8-BEC6-7386-B48E-DC94A5D5AC4C}"/>
              </a:ext>
            </a:extLst>
          </p:cNvPr>
          <p:cNvSpPr txBox="1"/>
          <p:nvPr/>
        </p:nvSpPr>
        <p:spPr>
          <a:xfrm>
            <a:off x="3440796" y="343806"/>
            <a:ext cx="4583723" cy="923330"/>
          </a:xfrm>
          <a:prstGeom prst="rect">
            <a:avLst/>
          </a:prstGeom>
          <a:noFill/>
          <a:effectLst>
            <a:outerShdw blurRad="50800" dist="38100" dir="13500000" algn="br" rotWithShape="0">
              <a:prstClr val="black">
                <a:alpha val="40000"/>
              </a:prstClr>
            </a:outerShdw>
          </a:effectLst>
        </p:spPr>
        <p:txBody>
          <a:bodyPr wrap="square" rtlCol="0">
            <a:spAutoFit/>
          </a:bodyPr>
          <a:lstStyle/>
          <a:p>
            <a:r>
              <a:rPr lang="sr-Cyrl-RS" sz="5400" b="1" i="1" dirty="0">
                <a:solidFill>
                  <a:schemeClr val="bg1"/>
                </a:solidFill>
              </a:rPr>
              <a:t>Пиза</a:t>
            </a:r>
            <a:endParaRPr lang="en-US" sz="5400" b="1" i="1" dirty="0">
              <a:solidFill>
                <a:schemeClr val="bg1"/>
              </a:solidFill>
            </a:endParaRPr>
          </a:p>
        </p:txBody>
      </p:sp>
      <p:pic>
        <p:nvPicPr>
          <p:cNvPr id="16" name="Picture 15" descr="A leaning tower of pisa with Leaning Tower of Pisa in the background&#10;&#10;AI-generated content may be incorrect.">
            <a:extLst>
              <a:ext uri="{FF2B5EF4-FFF2-40B4-BE49-F238E27FC236}">
                <a16:creationId xmlns:a16="http://schemas.microsoft.com/office/drawing/2014/main" id="{10AFE9FA-0DAC-54CB-1B83-1110C500FED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85125" y="1943770"/>
            <a:ext cx="4888342" cy="3260524"/>
          </a:xfrm>
          <a:prstGeom prst="roundRect">
            <a:avLst>
              <a:gd name="adj" fmla="val 16667"/>
            </a:avLst>
          </a:prstGeom>
          <a:ln>
            <a:no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6096742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BE2CB2-48C5-5DE2-999F-771EAF487D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36AC77-2855-108A-3BB1-B6B4972B7241}"/>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4E17AA79-94C1-A1EA-0B74-C064629A1B5B}"/>
              </a:ext>
            </a:extLst>
          </p:cNvPr>
          <p:cNvSpPr>
            <a:spLocks noGrp="1"/>
          </p:cNvSpPr>
          <p:nvPr>
            <p:ph type="subTitle" idx="1"/>
          </p:nvPr>
        </p:nvSpPr>
        <p:spPr/>
        <p:txBody>
          <a:bodyPr/>
          <a:lstStyle/>
          <a:p>
            <a:endParaRPr lang="en-US"/>
          </a:p>
        </p:txBody>
      </p:sp>
      <p:pic>
        <p:nvPicPr>
          <p:cNvPr id="5" name="Picture 4" descr="St. Peter's Square with a circular plaza with statues&#10;&#10;AI-generated content may be incorrect.">
            <a:extLst>
              <a:ext uri="{FF2B5EF4-FFF2-40B4-BE49-F238E27FC236}">
                <a16:creationId xmlns:a16="http://schemas.microsoft.com/office/drawing/2014/main" id="{C47AD688-173E-CF6C-7CB8-658059420677}"/>
              </a:ext>
            </a:extLst>
          </p:cNvPr>
          <p:cNvPicPr>
            <a:picLocks noChangeAspect="1"/>
          </p:cNvPicPr>
          <p:nvPr/>
        </p:nvPicPr>
        <p:blipFill>
          <a:blip r:embed="rId3">
            <a:extLst>
              <a:ext uri="{28A0092B-C50C-407E-A947-70E740481C1C}">
                <a14:useLocalDpi xmlns:a14="http://schemas.microsoft.com/office/drawing/2010/main" val="0"/>
              </a:ext>
            </a:extLst>
          </a:blip>
          <a:srcRect r="-402" b="2964"/>
          <a:stretch>
            <a:fillRect/>
          </a:stretch>
        </p:blipFill>
        <p:spPr>
          <a:xfrm>
            <a:off x="1511" y="1"/>
            <a:ext cx="12260826" cy="6858000"/>
          </a:xfrm>
          <a:prstGeom prst="rect">
            <a:avLst/>
          </a:prstGeom>
        </p:spPr>
      </p:pic>
      <p:sp>
        <p:nvSpPr>
          <p:cNvPr id="6" name="Rectangle 5">
            <a:extLst>
              <a:ext uri="{FF2B5EF4-FFF2-40B4-BE49-F238E27FC236}">
                <a16:creationId xmlns:a16="http://schemas.microsoft.com/office/drawing/2014/main" id="{8B609B62-4BAE-540D-C4CD-BBBFC9A67E07}"/>
              </a:ext>
            </a:extLst>
          </p:cNvPr>
          <p:cNvSpPr/>
          <p:nvPr/>
        </p:nvSpPr>
        <p:spPr>
          <a:xfrm>
            <a:off x="0" y="0"/>
            <a:ext cx="12192000" cy="6858001"/>
          </a:xfrm>
          <a:prstGeom prst="rect">
            <a:avLst/>
          </a:prstGeom>
          <a:solidFill>
            <a:schemeClr val="tx1">
              <a:alpha val="6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A pool of water in a building&#10;&#10;AI-generated content may be incorrect.">
            <a:extLst>
              <a:ext uri="{FF2B5EF4-FFF2-40B4-BE49-F238E27FC236}">
                <a16:creationId xmlns:a16="http://schemas.microsoft.com/office/drawing/2014/main" id="{8522F77A-B03A-DA75-EA8F-E0C75FCD9C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7143" y="12950507"/>
            <a:ext cx="2597193" cy="1727626"/>
          </a:xfrm>
          <a:prstGeom prst="roundRect">
            <a:avLst>
              <a:gd name="adj" fmla="val 16667"/>
            </a:avLst>
          </a:prstGeom>
          <a:ln>
            <a:no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Picture 10" descr="A large white building with a tower and grass field&#10;&#10;AI-generated content may be incorrect.">
            <a:extLst>
              <a:ext uri="{FF2B5EF4-FFF2-40B4-BE49-F238E27FC236}">
                <a16:creationId xmlns:a16="http://schemas.microsoft.com/office/drawing/2014/main" id="{F9D6948A-5D16-5EED-E77A-C9E2ACBCFA8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8578" y="8801770"/>
            <a:ext cx="2880647" cy="2092971"/>
          </a:xfrm>
          <a:prstGeom prst="roundRect">
            <a:avLst>
              <a:gd name="adj" fmla="val 16667"/>
            </a:avLst>
          </a:prstGeom>
          <a:ln>
            <a:no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3" name="Picture 12" descr="A city with many buildings&#10;&#10;AI-generated content may be incorrect.">
            <a:extLst>
              <a:ext uri="{FF2B5EF4-FFF2-40B4-BE49-F238E27FC236}">
                <a16:creationId xmlns:a16="http://schemas.microsoft.com/office/drawing/2014/main" id="{C6E24BB0-157B-29DB-7A96-3A08522F833B}"/>
              </a:ext>
            </a:extLst>
          </p:cNvPr>
          <p:cNvPicPr>
            <a:picLocks noChangeAspect="1"/>
          </p:cNvPicPr>
          <p:nvPr/>
        </p:nvPicPr>
        <p:blipFill>
          <a:blip r:embed="rId6">
            <a:extLst>
              <a:ext uri="{28A0092B-C50C-407E-A947-70E740481C1C}">
                <a14:useLocalDpi xmlns:a14="http://schemas.microsoft.com/office/drawing/2010/main" val="0"/>
              </a:ext>
            </a:extLst>
          </a:blip>
          <a:srcRect l="-3763" r="-3763"/>
          <a:stretch>
            <a:fillRect/>
          </a:stretch>
        </p:blipFill>
        <p:spPr>
          <a:xfrm>
            <a:off x="141880" y="-2681899"/>
            <a:ext cx="3294905" cy="1871506"/>
          </a:xfrm>
          <a:prstGeom prst="roundRect">
            <a:avLst>
              <a:gd name="adj" fmla="val 16667"/>
            </a:avLst>
          </a:prstGeom>
          <a:ln>
            <a:no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5" name="Picture 14" descr="A large building with a dome and a tower&#10;&#10;AI-generated content may be incorrect.">
            <a:extLst>
              <a:ext uri="{FF2B5EF4-FFF2-40B4-BE49-F238E27FC236}">
                <a16:creationId xmlns:a16="http://schemas.microsoft.com/office/drawing/2014/main" id="{A16AAEBA-92CF-90C6-453A-718ABE27211B}"/>
              </a:ext>
            </a:extLst>
          </p:cNvPr>
          <p:cNvPicPr>
            <a:picLocks noChangeAspect="1"/>
          </p:cNvPicPr>
          <p:nvPr/>
        </p:nvPicPr>
        <p:blipFill>
          <a:blip r:embed="rId7">
            <a:extLst>
              <a:ext uri="{28A0092B-C50C-407E-A947-70E740481C1C}">
                <a14:useLocalDpi xmlns:a14="http://schemas.microsoft.com/office/drawing/2010/main" val="0"/>
              </a:ext>
            </a:extLst>
          </a:blip>
          <a:srcRect l="8237" r="8271"/>
          <a:stretch>
            <a:fillRect/>
          </a:stretch>
        </p:blipFill>
        <p:spPr>
          <a:xfrm>
            <a:off x="185125" y="2171135"/>
            <a:ext cx="4895856" cy="3303568"/>
          </a:xfrm>
          <a:prstGeom prst="roundRect">
            <a:avLst>
              <a:gd name="adj" fmla="val 16667"/>
            </a:avLst>
          </a:prstGeom>
          <a:ln>
            <a:no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Picture 11" descr="A building on a hill&#10;&#10;AI-generated content may be incorrect.">
            <a:extLst>
              <a:ext uri="{FF2B5EF4-FFF2-40B4-BE49-F238E27FC236}">
                <a16:creationId xmlns:a16="http://schemas.microsoft.com/office/drawing/2014/main" id="{8F90F054-65E1-8C58-D11B-0E936A59E81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8287" y="11135460"/>
            <a:ext cx="3181230" cy="1627394"/>
          </a:xfrm>
          <a:prstGeom prst="roundRect">
            <a:avLst>
              <a:gd name="adj" fmla="val 16667"/>
            </a:avLst>
          </a:prstGeom>
          <a:ln>
            <a:no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TextBox 6">
            <a:extLst>
              <a:ext uri="{FF2B5EF4-FFF2-40B4-BE49-F238E27FC236}">
                <a16:creationId xmlns:a16="http://schemas.microsoft.com/office/drawing/2014/main" id="{CD6EC1ED-B1A4-496D-0FD6-4F91998D71FF}"/>
              </a:ext>
            </a:extLst>
          </p:cNvPr>
          <p:cNvSpPr txBox="1"/>
          <p:nvPr/>
        </p:nvSpPr>
        <p:spPr>
          <a:xfrm>
            <a:off x="5266106" y="2171135"/>
            <a:ext cx="6740769" cy="3416320"/>
          </a:xfrm>
          <a:prstGeom prst="rect">
            <a:avLst/>
          </a:prstGeom>
          <a:noFill/>
          <a:effectLst>
            <a:outerShdw blurRad="50800" dist="38100" dir="2700000" algn="tl" rotWithShape="0">
              <a:prstClr val="black">
                <a:alpha val="40000"/>
              </a:prstClr>
            </a:outerShdw>
          </a:effectLst>
        </p:spPr>
        <p:txBody>
          <a:bodyPr wrap="square" rtlCol="0">
            <a:spAutoFit/>
          </a:bodyPr>
          <a:lstStyle/>
          <a:p>
            <a:r>
              <a:rPr lang="ru-RU" sz="2400" b="1">
                <a:solidFill>
                  <a:schemeClr val="bg1"/>
                </a:solidFill>
              </a:rPr>
              <a:t>Фиренца је главни град Тоскане и једно од најлепших места у Италији. Често се назива „колевком ренесансе“, јер је управо овде настао велики уметнички и културни препород. У овом граду стварали су Леонардо да Винчи, Микеланђело и Данте Алигијери, а данас се њихова дела чувају у познатим галеријама, попут Уфиција и Академије.</a:t>
            </a:r>
            <a:endParaRPr lang="sr-Cyrl-RS" sz="2400" b="1" dirty="0">
              <a:solidFill>
                <a:schemeClr val="bg1"/>
              </a:solidFill>
            </a:endParaRPr>
          </a:p>
        </p:txBody>
      </p:sp>
      <p:sp>
        <p:nvSpPr>
          <p:cNvPr id="10" name="TextBox 9">
            <a:extLst>
              <a:ext uri="{FF2B5EF4-FFF2-40B4-BE49-F238E27FC236}">
                <a16:creationId xmlns:a16="http://schemas.microsoft.com/office/drawing/2014/main" id="{9D9947A8-48B1-8332-E4C0-81341F0D0E47}"/>
              </a:ext>
            </a:extLst>
          </p:cNvPr>
          <p:cNvSpPr txBox="1"/>
          <p:nvPr/>
        </p:nvSpPr>
        <p:spPr>
          <a:xfrm>
            <a:off x="3840062" y="202594"/>
            <a:ext cx="4583723" cy="923330"/>
          </a:xfrm>
          <a:prstGeom prst="rect">
            <a:avLst/>
          </a:prstGeom>
          <a:noFill/>
          <a:effectLst>
            <a:outerShdw blurRad="50800" dist="38100" dir="13500000" algn="br" rotWithShape="0">
              <a:prstClr val="black">
                <a:alpha val="40000"/>
              </a:prstClr>
            </a:outerShdw>
          </a:effectLst>
        </p:spPr>
        <p:txBody>
          <a:bodyPr wrap="square" rtlCol="0">
            <a:spAutoFit/>
          </a:bodyPr>
          <a:lstStyle/>
          <a:p>
            <a:r>
              <a:rPr lang="sr-Cyrl-RS" sz="5400" b="1" i="1" dirty="0">
                <a:solidFill>
                  <a:schemeClr val="bg1"/>
                </a:solidFill>
              </a:rPr>
              <a:t>Фиренца</a:t>
            </a:r>
            <a:endParaRPr lang="en-US" sz="5400" b="1" i="1" dirty="0">
              <a:solidFill>
                <a:schemeClr val="bg1"/>
              </a:solidFill>
            </a:endParaRPr>
          </a:p>
        </p:txBody>
      </p:sp>
      <p:pic>
        <p:nvPicPr>
          <p:cNvPr id="16" name="Picture 15" descr="A leaning tower of pisa with Leaning Tower of Pisa in the background&#10;&#10;AI-generated content may be incorrect.">
            <a:extLst>
              <a:ext uri="{FF2B5EF4-FFF2-40B4-BE49-F238E27FC236}">
                <a16:creationId xmlns:a16="http://schemas.microsoft.com/office/drawing/2014/main" id="{EE9457E1-234F-07C8-6253-DE607B56743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8578" y="6349530"/>
            <a:ext cx="3021510" cy="2015347"/>
          </a:xfrm>
          <a:prstGeom prst="roundRect">
            <a:avLst>
              <a:gd name="adj" fmla="val 16667"/>
            </a:avLst>
          </a:prstGeom>
          <a:ln>
            <a:no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7" descr="A dome shaped building with a city in the background&#10;&#10;AI-generated content may be incorrect.">
            <a:extLst>
              <a:ext uri="{FF2B5EF4-FFF2-40B4-BE49-F238E27FC236}">
                <a16:creationId xmlns:a16="http://schemas.microsoft.com/office/drawing/2014/main" id="{AB7E9D3C-47AD-A90A-304F-0306D216D89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78578" y="-240719"/>
            <a:ext cx="3134987" cy="1790271"/>
          </a:xfrm>
          <a:prstGeom prst="roundRect">
            <a:avLst>
              <a:gd name="adj" fmla="val 16667"/>
            </a:avLst>
          </a:prstGeom>
          <a:ln>
            <a:no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0752061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5E9BA8-59B6-3B3B-1FCD-D49C77359C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115F12-9C5F-CFC1-577C-56029356C5C6}"/>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68865C70-6A64-959C-C005-45934162E375}"/>
              </a:ext>
            </a:extLst>
          </p:cNvPr>
          <p:cNvSpPr>
            <a:spLocks noGrp="1"/>
          </p:cNvSpPr>
          <p:nvPr>
            <p:ph type="subTitle" idx="1"/>
          </p:nvPr>
        </p:nvSpPr>
        <p:spPr/>
        <p:txBody>
          <a:bodyPr/>
          <a:lstStyle/>
          <a:p>
            <a:endParaRPr lang="en-US"/>
          </a:p>
        </p:txBody>
      </p:sp>
      <p:pic>
        <p:nvPicPr>
          <p:cNvPr id="5" name="Picture 4" descr="St. Peter's Square with a circular plaza with statues&#10;&#10;AI-generated content may be incorrect.">
            <a:extLst>
              <a:ext uri="{FF2B5EF4-FFF2-40B4-BE49-F238E27FC236}">
                <a16:creationId xmlns:a16="http://schemas.microsoft.com/office/drawing/2014/main" id="{9DF1CE82-B14F-2AF6-0A24-108D6E22F4C4}"/>
              </a:ext>
            </a:extLst>
          </p:cNvPr>
          <p:cNvPicPr>
            <a:picLocks noChangeAspect="1"/>
          </p:cNvPicPr>
          <p:nvPr/>
        </p:nvPicPr>
        <p:blipFill>
          <a:blip r:embed="rId3">
            <a:extLst>
              <a:ext uri="{28A0092B-C50C-407E-A947-70E740481C1C}">
                <a14:useLocalDpi xmlns:a14="http://schemas.microsoft.com/office/drawing/2010/main" val="0"/>
              </a:ext>
            </a:extLst>
          </a:blip>
          <a:srcRect r="-402" b="2964"/>
          <a:stretch>
            <a:fillRect/>
          </a:stretch>
        </p:blipFill>
        <p:spPr>
          <a:xfrm>
            <a:off x="1511" y="1"/>
            <a:ext cx="12260826" cy="6858000"/>
          </a:xfrm>
          <a:prstGeom prst="rect">
            <a:avLst/>
          </a:prstGeom>
        </p:spPr>
      </p:pic>
      <p:sp>
        <p:nvSpPr>
          <p:cNvPr id="6" name="Rectangle 5">
            <a:extLst>
              <a:ext uri="{FF2B5EF4-FFF2-40B4-BE49-F238E27FC236}">
                <a16:creationId xmlns:a16="http://schemas.microsoft.com/office/drawing/2014/main" id="{8316BCF8-C8BE-A8EF-A2FC-D925F67565D2}"/>
              </a:ext>
            </a:extLst>
          </p:cNvPr>
          <p:cNvSpPr/>
          <p:nvPr/>
        </p:nvSpPr>
        <p:spPr>
          <a:xfrm>
            <a:off x="0" y="0"/>
            <a:ext cx="12192000" cy="6858001"/>
          </a:xfrm>
          <a:prstGeom prst="rect">
            <a:avLst/>
          </a:prstGeom>
          <a:solidFill>
            <a:schemeClr val="tx1">
              <a:alpha val="6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A pool of water in a building&#10;&#10;AI-generated content may be incorrect.">
            <a:extLst>
              <a:ext uri="{FF2B5EF4-FFF2-40B4-BE49-F238E27FC236}">
                <a16:creationId xmlns:a16="http://schemas.microsoft.com/office/drawing/2014/main" id="{663B95AA-4FB6-1813-71AC-35046A8C91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7143" y="12950507"/>
            <a:ext cx="2597193" cy="1727626"/>
          </a:xfrm>
          <a:prstGeom prst="roundRect">
            <a:avLst>
              <a:gd name="adj" fmla="val 16667"/>
            </a:avLst>
          </a:prstGeom>
          <a:ln>
            <a:no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Picture 10" descr="A large white building with a tower and grass field&#10;&#10;AI-generated content may be incorrect.">
            <a:extLst>
              <a:ext uri="{FF2B5EF4-FFF2-40B4-BE49-F238E27FC236}">
                <a16:creationId xmlns:a16="http://schemas.microsoft.com/office/drawing/2014/main" id="{93C1E9B1-AEDA-A274-4B26-FFCB40A4CC2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9008" y="10586725"/>
            <a:ext cx="2880647" cy="2092971"/>
          </a:xfrm>
          <a:prstGeom prst="roundRect">
            <a:avLst>
              <a:gd name="adj" fmla="val 16667"/>
            </a:avLst>
          </a:prstGeom>
          <a:ln>
            <a:no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3" name="Picture 12" descr="A city with many buildings&#10;&#10;AI-generated content may be incorrect.">
            <a:extLst>
              <a:ext uri="{FF2B5EF4-FFF2-40B4-BE49-F238E27FC236}">
                <a16:creationId xmlns:a16="http://schemas.microsoft.com/office/drawing/2014/main" id="{ACEB2411-5BA4-9D87-F668-03281B8D50A5}"/>
              </a:ext>
            </a:extLst>
          </p:cNvPr>
          <p:cNvPicPr>
            <a:picLocks noChangeAspect="1"/>
          </p:cNvPicPr>
          <p:nvPr/>
        </p:nvPicPr>
        <p:blipFill>
          <a:blip r:embed="rId6">
            <a:extLst>
              <a:ext uri="{28A0092B-C50C-407E-A947-70E740481C1C}">
                <a14:useLocalDpi xmlns:a14="http://schemas.microsoft.com/office/drawing/2010/main" val="0"/>
              </a:ext>
            </a:extLst>
          </a:blip>
          <a:srcRect l="-3763" r="-3763"/>
          <a:stretch>
            <a:fillRect/>
          </a:stretch>
        </p:blipFill>
        <p:spPr>
          <a:xfrm>
            <a:off x="273334" y="-405237"/>
            <a:ext cx="3294905" cy="1871506"/>
          </a:xfrm>
          <a:prstGeom prst="roundRect">
            <a:avLst>
              <a:gd name="adj" fmla="val 16667"/>
            </a:avLst>
          </a:prstGeom>
          <a:ln>
            <a:no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5" name="Picture 14" descr="A large building with a dome and a tower&#10;&#10;AI-generated content may be incorrect.">
            <a:extLst>
              <a:ext uri="{FF2B5EF4-FFF2-40B4-BE49-F238E27FC236}">
                <a16:creationId xmlns:a16="http://schemas.microsoft.com/office/drawing/2014/main" id="{74C403C1-9FEC-D41C-ADE2-1798A3B47841}"/>
              </a:ext>
            </a:extLst>
          </p:cNvPr>
          <p:cNvPicPr>
            <a:picLocks noChangeAspect="1"/>
          </p:cNvPicPr>
          <p:nvPr/>
        </p:nvPicPr>
        <p:blipFill>
          <a:blip r:embed="rId7">
            <a:extLst>
              <a:ext uri="{28A0092B-C50C-407E-A947-70E740481C1C}">
                <a14:useLocalDpi xmlns:a14="http://schemas.microsoft.com/office/drawing/2010/main" val="0"/>
              </a:ext>
            </a:extLst>
          </a:blip>
          <a:srcRect l="8237" r="8271"/>
          <a:stretch>
            <a:fillRect/>
          </a:stretch>
        </p:blipFill>
        <p:spPr>
          <a:xfrm>
            <a:off x="446947" y="5813030"/>
            <a:ext cx="2911726" cy="1964740"/>
          </a:xfrm>
          <a:prstGeom prst="roundRect">
            <a:avLst>
              <a:gd name="adj" fmla="val 16667"/>
            </a:avLst>
          </a:prstGeom>
          <a:ln>
            <a:no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Picture 11" descr="A building on a hill&#10;&#10;AI-generated content may be incorrect.">
            <a:extLst>
              <a:ext uri="{FF2B5EF4-FFF2-40B4-BE49-F238E27FC236}">
                <a16:creationId xmlns:a16="http://schemas.microsoft.com/office/drawing/2014/main" id="{97010D0B-0097-999D-186E-62BDE84DF51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5124" y="12186926"/>
            <a:ext cx="3181230" cy="1627394"/>
          </a:xfrm>
          <a:prstGeom prst="roundRect">
            <a:avLst>
              <a:gd name="adj" fmla="val 16667"/>
            </a:avLst>
          </a:prstGeom>
          <a:ln>
            <a:no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TextBox 6">
            <a:extLst>
              <a:ext uri="{FF2B5EF4-FFF2-40B4-BE49-F238E27FC236}">
                <a16:creationId xmlns:a16="http://schemas.microsoft.com/office/drawing/2014/main" id="{F3952FC3-CE41-F35F-C619-1DA36CB2319E}"/>
              </a:ext>
            </a:extLst>
          </p:cNvPr>
          <p:cNvSpPr txBox="1"/>
          <p:nvPr/>
        </p:nvSpPr>
        <p:spPr>
          <a:xfrm>
            <a:off x="5266106" y="2171135"/>
            <a:ext cx="6740769" cy="3416320"/>
          </a:xfrm>
          <a:prstGeom prst="rect">
            <a:avLst/>
          </a:prstGeom>
          <a:noFill/>
          <a:effectLst>
            <a:outerShdw blurRad="50800" dist="38100" dir="2700000" algn="tl" rotWithShape="0">
              <a:prstClr val="black">
                <a:alpha val="40000"/>
              </a:prstClr>
            </a:outerShdw>
          </a:effectLst>
        </p:spPr>
        <p:txBody>
          <a:bodyPr wrap="square" rtlCol="0">
            <a:spAutoFit/>
          </a:bodyPr>
          <a:lstStyle/>
          <a:p>
            <a:r>
              <a:rPr lang="ru-RU" sz="2400" b="1">
                <a:solidFill>
                  <a:schemeClr val="bg1"/>
                </a:solidFill>
              </a:rPr>
              <a:t>Највећи симбол Фиренце је катедрала Санта Марија дел Фјоре, препознатљива по величанственој куполи Брунелескија. Током ренесансе градом је владала моћна породица Медичи, која је значајно допринела развоју уметности и науке. Данас је Фиренца један од најпосећенијих градова Италије и налази се на листи светске баштине УНЕСКО-а.</a:t>
            </a:r>
            <a:endParaRPr lang="sr-Cyrl-RS" sz="2400" b="1" dirty="0">
              <a:solidFill>
                <a:schemeClr val="bg1"/>
              </a:solidFill>
            </a:endParaRPr>
          </a:p>
        </p:txBody>
      </p:sp>
      <p:sp>
        <p:nvSpPr>
          <p:cNvPr id="10" name="TextBox 9">
            <a:extLst>
              <a:ext uri="{FF2B5EF4-FFF2-40B4-BE49-F238E27FC236}">
                <a16:creationId xmlns:a16="http://schemas.microsoft.com/office/drawing/2014/main" id="{761615A8-CD82-EA96-ED6E-9CA344EFF3BB}"/>
              </a:ext>
            </a:extLst>
          </p:cNvPr>
          <p:cNvSpPr txBox="1"/>
          <p:nvPr/>
        </p:nvSpPr>
        <p:spPr>
          <a:xfrm>
            <a:off x="3840062" y="376098"/>
            <a:ext cx="4583723" cy="923330"/>
          </a:xfrm>
          <a:prstGeom prst="rect">
            <a:avLst/>
          </a:prstGeom>
          <a:noFill/>
          <a:effectLst>
            <a:outerShdw blurRad="50800" dist="38100" dir="13500000" algn="br" rotWithShape="0">
              <a:prstClr val="black">
                <a:alpha val="40000"/>
              </a:prstClr>
            </a:outerShdw>
          </a:effectLst>
        </p:spPr>
        <p:txBody>
          <a:bodyPr wrap="square" rtlCol="0">
            <a:spAutoFit/>
          </a:bodyPr>
          <a:lstStyle/>
          <a:p>
            <a:r>
              <a:rPr lang="sr-Cyrl-RS" sz="5400" b="1" i="1" dirty="0">
                <a:solidFill>
                  <a:schemeClr val="bg1"/>
                </a:solidFill>
              </a:rPr>
              <a:t>Фиренца</a:t>
            </a:r>
            <a:endParaRPr lang="en-US" sz="5400" b="1" i="1" dirty="0">
              <a:solidFill>
                <a:schemeClr val="bg1"/>
              </a:solidFill>
            </a:endParaRPr>
          </a:p>
        </p:txBody>
      </p:sp>
      <p:pic>
        <p:nvPicPr>
          <p:cNvPr id="16" name="Picture 15" descr="A leaning tower of pisa with Leaning Tower of Pisa in the background&#10;&#10;AI-generated content may be incorrect.">
            <a:extLst>
              <a:ext uri="{FF2B5EF4-FFF2-40B4-BE49-F238E27FC236}">
                <a16:creationId xmlns:a16="http://schemas.microsoft.com/office/drawing/2014/main" id="{940C1F76-86B5-A6E6-70ED-4400BEDC00C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2055" y="8458202"/>
            <a:ext cx="3021510" cy="2015347"/>
          </a:xfrm>
          <a:prstGeom prst="roundRect">
            <a:avLst>
              <a:gd name="adj" fmla="val 16667"/>
            </a:avLst>
          </a:prstGeom>
          <a:ln>
            <a:no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7" descr="A dome shaped building with a city in the background&#10;&#10;AI-generated content may be incorrect.">
            <a:extLst>
              <a:ext uri="{FF2B5EF4-FFF2-40B4-BE49-F238E27FC236}">
                <a16:creationId xmlns:a16="http://schemas.microsoft.com/office/drawing/2014/main" id="{EE6D6DAF-4FFD-6943-067E-35D46CFC90B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41880" y="2146701"/>
            <a:ext cx="5001097" cy="2855935"/>
          </a:xfrm>
          <a:prstGeom prst="roundRect">
            <a:avLst>
              <a:gd name="adj" fmla="val 16667"/>
            </a:avLst>
          </a:prstGeom>
          <a:ln>
            <a:no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5382664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BE4C8A-53BF-7423-7002-8B964FC64B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0EFDFE-4982-8B49-F9A3-7F1DDD443AA3}"/>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B049744E-9551-5D9B-B1FE-E3A38B63FA61}"/>
              </a:ext>
            </a:extLst>
          </p:cNvPr>
          <p:cNvSpPr>
            <a:spLocks noGrp="1"/>
          </p:cNvSpPr>
          <p:nvPr>
            <p:ph type="subTitle" idx="1"/>
          </p:nvPr>
        </p:nvSpPr>
        <p:spPr/>
        <p:txBody>
          <a:bodyPr/>
          <a:lstStyle/>
          <a:p>
            <a:endParaRPr lang="en-US"/>
          </a:p>
        </p:txBody>
      </p:sp>
      <p:pic>
        <p:nvPicPr>
          <p:cNvPr id="5" name="Picture 4" descr="St. Peter's Square with a circular plaza with statues&#10;&#10;AI-generated content may be incorrect.">
            <a:extLst>
              <a:ext uri="{FF2B5EF4-FFF2-40B4-BE49-F238E27FC236}">
                <a16:creationId xmlns:a16="http://schemas.microsoft.com/office/drawing/2014/main" id="{3C227806-59DC-25A9-9A3C-A5EEB7C0DDE8}"/>
              </a:ext>
            </a:extLst>
          </p:cNvPr>
          <p:cNvPicPr>
            <a:picLocks noChangeAspect="1"/>
          </p:cNvPicPr>
          <p:nvPr/>
        </p:nvPicPr>
        <p:blipFill>
          <a:blip r:embed="rId3">
            <a:extLst>
              <a:ext uri="{28A0092B-C50C-407E-A947-70E740481C1C}">
                <a14:useLocalDpi xmlns:a14="http://schemas.microsoft.com/office/drawing/2010/main" val="0"/>
              </a:ext>
            </a:extLst>
          </a:blip>
          <a:srcRect r="-402" b="2964"/>
          <a:stretch>
            <a:fillRect/>
          </a:stretch>
        </p:blipFill>
        <p:spPr>
          <a:xfrm>
            <a:off x="1511" y="1"/>
            <a:ext cx="12260826" cy="6858000"/>
          </a:xfrm>
          <a:prstGeom prst="rect">
            <a:avLst/>
          </a:prstGeom>
        </p:spPr>
      </p:pic>
      <p:sp>
        <p:nvSpPr>
          <p:cNvPr id="6" name="Rectangle 5">
            <a:extLst>
              <a:ext uri="{FF2B5EF4-FFF2-40B4-BE49-F238E27FC236}">
                <a16:creationId xmlns:a16="http://schemas.microsoft.com/office/drawing/2014/main" id="{765EEE84-2BB8-0264-F29E-141C6A4AD707}"/>
              </a:ext>
            </a:extLst>
          </p:cNvPr>
          <p:cNvSpPr/>
          <p:nvPr/>
        </p:nvSpPr>
        <p:spPr>
          <a:xfrm>
            <a:off x="0" y="0"/>
            <a:ext cx="12192000" cy="6858001"/>
          </a:xfrm>
          <a:prstGeom prst="rect">
            <a:avLst/>
          </a:prstGeom>
          <a:solidFill>
            <a:schemeClr val="tx1">
              <a:alpha val="6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A pool of water in a building&#10;&#10;AI-generated content may be incorrect.">
            <a:extLst>
              <a:ext uri="{FF2B5EF4-FFF2-40B4-BE49-F238E27FC236}">
                <a16:creationId xmlns:a16="http://schemas.microsoft.com/office/drawing/2014/main" id="{A8042135-46E3-0BD9-6780-668AB34BA7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7143" y="12950507"/>
            <a:ext cx="2597193" cy="1727626"/>
          </a:xfrm>
          <a:prstGeom prst="roundRect">
            <a:avLst>
              <a:gd name="adj" fmla="val 16667"/>
            </a:avLst>
          </a:prstGeom>
          <a:ln>
            <a:no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Picture 10" descr="A large white building with a tower and grass field&#10;&#10;AI-generated content may be incorrect.">
            <a:extLst>
              <a:ext uri="{FF2B5EF4-FFF2-40B4-BE49-F238E27FC236}">
                <a16:creationId xmlns:a16="http://schemas.microsoft.com/office/drawing/2014/main" id="{F9B67EF3-90D7-FE77-B1A7-C59936EF309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9008" y="10586725"/>
            <a:ext cx="2880647" cy="2092971"/>
          </a:xfrm>
          <a:prstGeom prst="roundRect">
            <a:avLst>
              <a:gd name="adj" fmla="val 16667"/>
            </a:avLst>
          </a:prstGeom>
          <a:ln>
            <a:no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3" name="Picture 12" descr="A city with many buildings&#10;&#10;AI-generated content may be incorrect.">
            <a:extLst>
              <a:ext uri="{FF2B5EF4-FFF2-40B4-BE49-F238E27FC236}">
                <a16:creationId xmlns:a16="http://schemas.microsoft.com/office/drawing/2014/main" id="{7DF568BE-C49E-81C7-EB26-692C576F948E}"/>
              </a:ext>
            </a:extLst>
          </p:cNvPr>
          <p:cNvPicPr>
            <a:picLocks noChangeAspect="1"/>
          </p:cNvPicPr>
          <p:nvPr/>
        </p:nvPicPr>
        <p:blipFill>
          <a:blip r:embed="rId6">
            <a:extLst>
              <a:ext uri="{28A0092B-C50C-407E-A947-70E740481C1C}">
                <a14:useLocalDpi xmlns:a14="http://schemas.microsoft.com/office/drawing/2010/main" val="0"/>
              </a:ext>
            </a:extLst>
          </a:blip>
          <a:srcRect l="-3763" r="-3763"/>
          <a:stretch>
            <a:fillRect/>
          </a:stretch>
        </p:blipFill>
        <p:spPr>
          <a:xfrm>
            <a:off x="0" y="2404713"/>
            <a:ext cx="4895857" cy="2780847"/>
          </a:xfrm>
          <a:prstGeom prst="roundRect">
            <a:avLst>
              <a:gd name="adj" fmla="val 16667"/>
            </a:avLst>
          </a:prstGeom>
          <a:ln>
            <a:no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5" name="Picture 14" descr="A large building with a dome and a tower&#10;&#10;AI-generated content may be incorrect.">
            <a:extLst>
              <a:ext uri="{FF2B5EF4-FFF2-40B4-BE49-F238E27FC236}">
                <a16:creationId xmlns:a16="http://schemas.microsoft.com/office/drawing/2014/main" id="{0E18036E-F1B7-DB65-D772-82C35FD9CA0B}"/>
              </a:ext>
            </a:extLst>
          </p:cNvPr>
          <p:cNvPicPr>
            <a:picLocks noChangeAspect="1"/>
          </p:cNvPicPr>
          <p:nvPr/>
        </p:nvPicPr>
        <p:blipFill>
          <a:blip r:embed="rId7">
            <a:extLst>
              <a:ext uri="{28A0092B-C50C-407E-A947-70E740481C1C}">
                <a14:useLocalDpi xmlns:a14="http://schemas.microsoft.com/office/drawing/2010/main" val="0"/>
              </a:ext>
            </a:extLst>
          </a:blip>
          <a:srcRect l="8237" r="8271"/>
          <a:stretch>
            <a:fillRect/>
          </a:stretch>
        </p:blipFill>
        <p:spPr>
          <a:xfrm>
            <a:off x="317929" y="7980363"/>
            <a:ext cx="2911726" cy="1964740"/>
          </a:xfrm>
          <a:prstGeom prst="roundRect">
            <a:avLst>
              <a:gd name="adj" fmla="val 16667"/>
            </a:avLst>
          </a:prstGeom>
          <a:ln>
            <a:no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Picture 11" descr="A building on a hill&#10;&#10;AI-generated content may be incorrect.">
            <a:extLst>
              <a:ext uri="{FF2B5EF4-FFF2-40B4-BE49-F238E27FC236}">
                <a16:creationId xmlns:a16="http://schemas.microsoft.com/office/drawing/2014/main" id="{C215C43B-5BC3-0719-BFEF-79E4E56E915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5124" y="12186926"/>
            <a:ext cx="3181230" cy="1627394"/>
          </a:xfrm>
          <a:prstGeom prst="roundRect">
            <a:avLst>
              <a:gd name="adj" fmla="val 16667"/>
            </a:avLst>
          </a:prstGeom>
          <a:ln>
            <a:no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TextBox 6">
            <a:extLst>
              <a:ext uri="{FF2B5EF4-FFF2-40B4-BE49-F238E27FC236}">
                <a16:creationId xmlns:a16="http://schemas.microsoft.com/office/drawing/2014/main" id="{265A9836-AFEE-DB8C-7538-F4AC3D95AAD5}"/>
              </a:ext>
            </a:extLst>
          </p:cNvPr>
          <p:cNvSpPr txBox="1"/>
          <p:nvPr/>
        </p:nvSpPr>
        <p:spPr>
          <a:xfrm>
            <a:off x="5172652" y="1564283"/>
            <a:ext cx="6740769" cy="4893647"/>
          </a:xfrm>
          <a:prstGeom prst="rect">
            <a:avLst/>
          </a:prstGeom>
          <a:noFill/>
          <a:effectLst>
            <a:outerShdw blurRad="50800" dist="38100" dir="2700000" algn="tl" rotWithShape="0">
              <a:prstClr val="black">
                <a:alpha val="40000"/>
              </a:prstClr>
            </a:outerShdw>
          </a:effectLst>
        </p:spPr>
        <p:txBody>
          <a:bodyPr wrap="square" rtlCol="0">
            <a:spAutoFit/>
          </a:bodyPr>
          <a:lstStyle/>
          <a:p>
            <a:r>
              <a:rPr lang="sr-Cyrl-RS" sz="2400" b="1">
                <a:solidFill>
                  <a:schemeClr val="bg1"/>
                </a:solidFill>
              </a:rPr>
              <a:t>Сијена је историјски град у срцу Тоскане, позната по својој добро очуваној средњовековној архитектури. Град је смештен на три брда и подељен на 17 градских четврти (</a:t>
            </a:r>
            <a:r>
              <a:rPr lang="en-US" sz="2400" b="1">
                <a:solidFill>
                  <a:schemeClr val="bg1"/>
                </a:solidFill>
              </a:rPr>
              <a:t>contrade), </a:t>
            </a:r>
            <a:r>
              <a:rPr lang="sr-Cyrl-RS" sz="2400" b="1">
                <a:solidFill>
                  <a:schemeClr val="bg1"/>
                </a:solidFill>
              </a:rPr>
              <a:t>што му даје посебан идентитет.Најпознатији део града је Трг Кампо (</a:t>
            </a:r>
            <a:r>
              <a:rPr lang="en-US" sz="2400" b="1">
                <a:solidFill>
                  <a:schemeClr val="bg1"/>
                </a:solidFill>
              </a:rPr>
              <a:t>Piazza del Campo) – </a:t>
            </a:r>
            <a:r>
              <a:rPr lang="sr-Cyrl-RS" sz="2400" b="1">
                <a:solidFill>
                  <a:schemeClr val="bg1"/>
                </a:solidFill>
              </a:rPr>
              <a:t>један од најлепших тргова у Европи, у облику шкољке. Ту се одржава чувена коњичка трка Палио ди Сијена.У близини се налази и величанствена катедрала – Сијенски Дуомо, ремек-дело готичке архитектуре, украшено скулптурама и мозаицима.</a:t>
            </a:r>
            <a:endParaRPr lang="sr-Cyrl-RS" sz="2400" b="1" dirty="0">
              <a:solidFill>
                <a:schemeClr val="bg1"/>
              </a:solidFill>
            </a:endParaRPr>
          </a:p>
        </p:txBody>
      </p:sp>
      <p:sp>
        <p:nvSpPr>
          <p:cNvPr id="10" name="TextBox 9">
            <a:extLst>
              <a:ext uri="{FF2B5EF4-FFF2-40B4-BE49-F238E27FC236}">
                <a16:creationId xmlns:a16="http://schemas.microsoft.com/office/drawing/2014/main" id="{682D00E0-556E-25B0-87BA-1232D7700EA1}"/>
              </a:ext>
            </a:extLst>
          </p:cNvPr>
          <p:cNvSpPr txBox="1"/>
          <p:nvPr/>
        </p:nvSpPr>
        <p:spPr>
          <a:xfrm>
            <a:off x="4052767" y="320477"/>
            <a:ext cx="4583723" cy="923330"/>
          </a:xfrm>
          <a:prstGeom prst="rect">
            <a:avLst/>
          </a:prstGeom>
          <a:noFill/>
          <a:effectLst>
            <a:outerShdw blurRad="50800" dist="38100" dir="13500000" algn="br" rotWithShape="0">
              <a:prstClr val="black">
                <a:alpha val="40000"/>
              </a:prstClr>
            </a:outerShdw>
          </a:effectLst>
        </p:spPr>
        <p:txBody>
          <a:bodyPr wrap="square" rtlCol="0">
            <a:spAutoFit/>
          </a:bodyPr>
          <a:lstStyle/>
          <a:p>
            <a:r>
              <a:rPr lang="sr-Cyrl-RS" sz="5400" b="1" i="1" dirty="0">
                <a:solidFill>
                  <a:schemeClr val="bg1"/>
                </a:solidFill>
              </a:rPr>
              <a:t>Сијена</a:t>
            </a:r>
            <a:endParaRPr lang="en-US" sz="5400" b="1" i="1" dirty="0">
              <a:solidFill>
                <a:schemeClr val="bg1"/>
              </a:solidFill>
            </a:endParaRPr>
          </a:p>
        </p:txBody>
      </p:sp>
      <p:pic>
        <p:nvPicPr>
          <p:cNvPr id="16" name="Picture 15" descr="A leaning tower of pisa with Leaning Tower of Pisa in the background&#10;&#10;AI-generated content may be incorrect.">
            <a:extLst>
              <a:ext uri="{FF2B5EF4-FFF2-40B4-BE49-F238E27FC236}">
                <a16:creationId xmlns:a16="http://schemas.microsoft.com/office/drawing/2014/main" id="{154D8086-8C56-CD78-C291-8A770E981EA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8576" y="10799754"/>
            <a:ext cx="3021510" cy="2015347"/>
          </a:xfrm>
          <a:prstGeom prst="roundRect">
            <a:avLst>
              <a:gd name="adj" fmla="val 16667"/>
            </a:avLst>
          </a:prstGeom>
          <a:ln>
            <a:no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7" descr="A dome shaped building with a city in the background&#10;&#10;AI-generated content may be incorrect.">
            <a:extLst>
              <a:ext uri="{FF2B5EF4-FFF2-40B4-BE49-F238E27FC236}">
                <a16:creationId xmlns:a16="http://schemas.microsoft.com/office/drawing/2014/main" id="{1C4D72E2-51AB-06B2-C722-D821B8FB2DF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78579" y="5723292"/>
            <a:ext cx="3087775" cy="1763310"/>
          </a:xfrm>
          <a:prstGeom prst="roundRect">
            <a:avLst>
              <a:gd name="adj" fmla="val 16667"/>
            </a:avLst>
          </a:prstGeom>
          <a:ln>
            <a:no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4" name="Picture 13" descr="A city on a hill&#10;&#10;AI-generated content may be incorrect.">
            <a:extLst>
              <a:ext uri="{FF2B5EF4-FFF2-40B4-BE49-F238E27FC236}">
                <a16:creationId xmlns:a16="http://schemas.microsoft.com/office/drawing/2014/main" id="{0621D825-8532-3A23-8271-73BBB5AA901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78576" y="-238722"/>
            <a:ext cx="3100267" cy="2066845"/>
          </a:xfrm>
          <a:prstGeom prst="roundRect">
            <a:avLst>
              <a:gd name="adj" fmla="val 16667"/>
            </a:avLst>
          </a:prstGeom>
          <a:ln>
            <a:no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1163878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Матурска екскурзија</Template>
  <TotalTime>78</TotalTime>
  <Words>1281</Words>
  <Application>Microsoft Office PowerPoint</Application>
  <PresentationFormat>Widescreen</PresentationFormat>
  <Paragraphs>66</Paragraphs>
  <Slides>17</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Aptos</vt:lpstr>
      <vt:lpstr>Aptos Display</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jelica jankovic</dc:creator>
  <cp:lastModifiedBy>jelica jankovic</cp:lastModifiedBy>
  <cp:revision>3</cp:revision>
  <dcterms:created xsi:type="dcterms:W3CDTF">2025-10-04T20:39:53Z</dcterms:created>
  <dcterms:modified xsi:type="dcterms:W3CDTF">2025-10-07T19:34:48Z</dcterms:modified>
</cp:coreProperties>
</file>