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2290A-5724-4BCC-AC9B-4C4DAC607EBE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450CA-A4BB-43AD-8FE9-6834DA318F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450CA-A4BB-43AD-8FE9-6834DA318FC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CA9784-7ADE-4011-A324-A0C2D95714CD}" type="datetimeFigureOut">
              <a:rPr lang="en-US" smtClean="0"/>
              <a:pPr/>
              <a:t>5/29/2022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8789B59-E1B5-4064-8E36-ACCBE44F9B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4286256"/>
            <a:ext cx="8405842" cy="1714512"/>
          </a:xfrm>
        </p:spPr>
        <p:txBody>
          <a:bodyPr/>
          <a:lstStyle/>
          <a:p>
            <a:r>
              <a:rPr lang="sr-Cyrl-RS" sz="2400" dirty="0" smtClean="0"/>
              <a:t>Снежана Машић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z="8000" dirty="0" smtClean="0"/>
              <a:t>Медицинска географија</a:t>
            </a:r>
            <a:endParaRPr lang="en-US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4857752" y="428604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/>
              <a:t>Зуботехничка</a:t>
            </a:r>
            <a:r>
              <a:rPr lang="sr-Cyrl-RS" sz="2200" dirty="0" smtClean="0"/>
              <a:t> школа</a:t>
            </a:r>
            <a:endParaRPr lang="en-US" sz="22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329642" cy="5857916"/>
          </a:xfrm>
        </p:spPr>
        <p:txBody>
          <a:bodyPr/>
          <a:lstStyle/>
          <a:p>
            <a:pPr marL="0" lv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sr-Cyrl-RS" sz="2800" dirty="0" smtClean="0"/>
              <a:t>Уочавање и схватање корелативних односа између географије и медицине</a:t>
            </a:r>
            <a:endParaRPr lang="ru-RU" sz="2800" dirty="0" smtClean="0"/>
          </a:p>
          <a:p>
            <a:pPr marL="0" lv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dirty="0" smtClean="0"/>
              <a:t>Разумевање утицаја физичко географских фактора на здравље људи</a:t>
            </a:r>
          </a:p>
          <a:p>
            <a:pPr marL="0" lv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ru-RU" sz="2800" dirty="0" smtClean="0"/>
              <a:t>Р</a:t>
            </a:r>
            <a:r>
              <a:rPr lang="en-US" sz="2800" dirty="0" smtClean="0"/>
              <a:t>a</a:t>
            </a:r>
            <a:r>
              <a:rPr lang="ru-RU" sz="2800" dirty="0" smtClean="0"/>
              <a:t>зумевање утицаја друштвено географских фактора на здравље људи</a:t>
            </a:r>
          </a:p>
          <a:p>
            <a:pPr marL="0" lvl="0" indent="0">
              <a:spcBef>
                <a:spcPts val="0"/>
              </a:spcBef>
              <a:buFont typeface="Arial" pitchFamily="34" charset="0"/>
              <a:buChar char="•"/>
            </a:pPr>
            <a:endParaRPr lang="ru-RU" sz="2800" dirty="0" smtClean="0"/>
          </a:p>
          <a:p>
            <a:pPr>
              <a:buNone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633394"/>
          </a:xfrm>
        </p:spPr>
        <p:txBody>
          <a:bodyPr>
            <a:noAutofit/>
          </a:bodyPr>
          <a:lstStyle/>
          <a:p>
            <a:r>
              <a:rPr lang="sr-Cyrl-RS" sz="3600" dirty="0" smtClean="0"/>
              <a:t>  Циљеви Медицинске географије:</a:t>
            </a:r>
            <a:endParaRPr lang="en-US" sz="3600" dirty="0"/>
          </a:p>
        </p:txBody>
      </p:sp>
      <p:pic>
        <p:nvPicPr>
          <p:cNvPr id="21508" name="Picture 4" descr="Priroda dala a čovek uništio – 10na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3571876"/>
            <a:ext cx="5786478" cy="314113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381644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Разумевање утицаја социјално економских фактора на здравље људи</a:t>
            </a:r>
          </a:p>
          <a:p>
            <a:r>
              <a:rPr lang="sr-Cyrl-RS" sz="2400" dirty="0" smtClean="0"/>
              <a:t>Стицање нових знања о болестима у чијој етиологији значају улогу имају географски </a:t>
            </a:r>
            <a:r>
              <a:rPr lang="en-US" sz="2400" dirty="0" smtClean="0"/>
              <a:t> </a:t>
            </a:r>
            <a:r>
              <a:rPr lang="sr-Cyrl-RS" sz="2400" dirty="0" smtClean="0"/>
              <a:t>фактор</a:t>
            </a:r>
          </a:p>
          <a:p>
            <a:r>
              <a:rPr lang="sr-Cyrl-RS" sz="2400" dirty="0" smtClean="0"/>
              <a:t>Стицање нових знања о могућностима лечења  и унапређивања  здравља уз помоћ фактора географске средине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sr-Cyrl-RS" sz="4400" dirty="0" smtClean="0"/>
              <a:t>Циљеви Медицинске географије:</a:t>
            </a:r>
            <a:endParaRPr lang="en-US" dirty="0"/>
          </a:p>
        </p:txBody>
      </p:sp>
      <p:pic>
        <p:nvPicPr>
          <p:cNvPr id="8194" name="Picture 2" descr="NOĆ ISTRAŽIVAČA 2021 - Radioni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3500438"/>
            <a:ext cx="5715000" cy="314325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785794"/>
            <a:ext cx="8258204" cy="5310206"/>
          </a:xfrm>
        </p:spPr>
        <p:txBody>
          <a:bodyPr>
            <a:normAutofit/>
          </a:bodyPr>
          <a:lstStyle/>
          <a:p>
            <a:r>
              <a:rPr lang="sr-Cyrl-RS" sz="2800" dirty="0" smtClean="0"/>
              <a:t>Примема стечених медицинско географских знања у свом окружењу</a:t>
            </a:r>
          </a:p>
          <a:p>
            <a:r>
              <a:rPr lang="sr-Cyrl-RS" sz="2800" dirty="0" smtClean="0"/>
              <a:t>Стицање знања о значају очувања еколошке равнотеже</a:t>
            </a:r>
          </a:p>
          <a:p>
            <a:r>
              <a:rPr lang="sr-Cyrl-RS" sz="2800" dirty="0" smtClean="0"/>
              <a:t>Развијање самосвести, одговорно опхођење према себи и окружењу</a:t>
            </a:r>
          </a:p>
          <a:p>
            <a:r>
              <a:rPr lang="sr-Latn-RS" sz="2800" dirty="0" smtClean="0"/>
              <a:t>M</a:t>
            </a:r>
            <a:r>
              <a:rPr lang="sr-Cyrl-RS" sz="2800" dirty="0" smtClean="0"/>
              <a:t>едицинска географија је интердисциплинарна наука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sr-Cyrl-RS" sz="4400" dirty="0" smtClean="0"/>
              <a:t>Циљеви Медицинске географије:</a:t>
            </a:r>
            <a:endParaRPr lang="en-US" dirty="0"/>
          </a:p>
        </p:txBody>
      </p:sp>
      <p:pic>
        <p:nvPicPr>
          <p:cNvPr id="8194" name="Picture 2" descr="Raznolikost svjetskog stanovništva - geografija 6. razr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4429132"/>
            <a:ext cx="3452835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142984"/>
            <a:ext cx="8401080" cy="4953016"/>
          </a:xfrm>
        </p:spPr>
        <p:txBody>
          <a:bodyPr>
            <a:normAutofit/>
          </a:bodyPr>
          <a:lstStyle/>
          <a:p>
            <a:r>
              <a:rPr lang="sr-Cyrl-RS" dirty="0" smtClean="0"/>
              <a:t>разумевање појава, процеса у атмосфери, хидросфери, литосфери на основу познавања закона, теорије и модела природних наука</a:t>
            </a:r>
          </a:p>
          <a:p>
            <a:r>
              <a:rPr lang="sr-Cyrl-RS" dirty="0" smtClean="0"/>
              <a:t>разумевање друштвених и социјално економских услова живота у сврху превенције  и заштите здравља становништва</a:t>
            </a:r>
          </a:p>
          <a:p>
            <a:r>
              <a:rPr lang="sr-Cyrl-RS" dirty="0" smtClean="0"/>
              <a:t>стицање знања о угрожености здравља савременог човека и настанку болести</a:t>
            </a:r>
          </a:p>
          <a:p>
            <a:r>
              <a:rPr lang="sr-Cyrl-RS" dirty="0" smtClean="0"/>
              <a:t>стицање знања о факторима географске средине који позитивно делују на здравље људи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152400"/>
            <a:ext cx="8258204" cy="919146"/>
          </a:xfrm>
        </p:spPr>
        <p:txBody>
          <a:bodyPr>
            <a:normAutofit/>
          </a:bodyPr>
          <a:lstStyle/>
          <a:p>
            <a:r>
              <a:rPr lang="sr-Cyrl-RS" sz="4000" dirty="0" smtClean="0"/>
              <a:t>Циљеви Медицинске географије:</a:t>
            </a:r>
            <a:endParaRPr lang="en-US" sz="40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Регионнална медицинска географија</a:t>
            </a:r>
          </a:p>
          <a:p>
            <a:r>
              <a:rPr lang="sr-Cyrl-RS" dirty="0" smtClean="0"/>
              <a:t>Физичка географија</a:t>
            </a:r>
          </a:p>
          <a:p>
            <a:r>
              <a:rPr lang="sr-Cyrl-RS" dirty="0" smtClean="0"/>
              <a:t>Друштвена географија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M</a:t>
            </a:r>
            <a:r>
              <a:rPr lang="sr-Cyrl-RS" dirty="0" smtClean="0"/>
              <a:t>едицинска географија у систему географских наука</a:t>
            </a:r>
            <a:endParaRPr lang="en-US" dirty="0"/>
          </a:p>
        </p:txBody>
      </p:sp>
      <p:sp>
        <p:nvSpPr>
          <p:cNvPr id="5122" name="AutoShape 2" descr="Medicinska geografija - Medical geography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4" name="AutoShape 4" descr="Medicinska geografija - Medical geography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6" name="AutoShape 6" descr="Medicinska geografija - Medical geography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8" name="AutoShape 8" descr="Medicinska geografija - Medical geography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m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3214686"/>
            <a:ext cx="6419884" cy="2857515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20" y="571480"/>
            <a:ext cx="4231416" cy="3571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4000" dirty="0" smtClean="0"/>
              <a:t>Исходи:</a:t>
            </a:r>
          </a:p>
          <a:p>
            <a:r>
              <a:rPr lang="sr-Cyrl-RS" sz="2400" dirty="0" smtClean="0"/>
              <a:t>наведе временске и климтске елементе који утичу на здравље људи</a:t>
            </a:r>
          </a:p>
          <a:p>
            <a:r>
              <a:rPr lang="sr-Cyrl-RS" sz="2400" dirty="0" smtClean="0"/>
              <a:t>хвати да су за очување здравља неопходне одговарајуће количине здравствено исправне воде</a:t>
            </a:r>
          </a:p>
          <a:p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0562" y="785794"/>
            <a:ext cx="4357718" cy="5310206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објасни утицај рељефа кроз промену надморске висине на здравље људи</a:t>
            </a:r>
            <a:endParaRPr lang="en-US" sz="2400" dirty="0" smtClean="0"/>
          </a:p>
          <a:p>
            <a:r>
              <a:rPr lang="sr-Cyrl-RS" sz="2400" dirty="0" smtClean="0"/>
              <a:t>зна да објасни разлике у обољевању и умирању међу земљама са различитим животним стандардом</a:t>
            </a:r>
          </a:p>
          <a:p>
            <a:r>
              <a:rPr lang="sr-Cyrl-RS" sz="2400" dirty="0" smtClean="0"/>
              <a:t>зна врсте и начине ширења заразних болести као и њихову превенцију</a:t>
            </a:r>
          </a:p>
          <a:p>
            <a:r>
              <a:rPr lang="sr-Cyrl-RS" sz="2400" dirty="0" smtClean="0"/>
              <a:t>објасни физичко хемијска својства морске воде и утицај на здравље људи</a:t>
            </a:r>
            <a:endParaRPr lang="en-US" sz="2400" dirty="0"/>
          </a:p>
        </p:txBody>
      </p:sp>
      <p:sp>
        <p:nvSpPr>
          <p:cNvPr id="2050" name="AutoShape 2" descr="Medicinska geografija - Medical geography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mg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4286256"/>
            <a:ext cx="2928958" cy="2143140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настава се реализује путем истраживачког рада (пројектна настава)</a:t>
            </a:r>
          </a:p>
          <a:p>
            <a:r>
              <a:rPr lang="sr-Cyrl-RS" dirty="0" smtClean="0"/>
              <a:t>настава се реализује путем пауер понт презентације</a:t>
            </a:r>
          </a:p>
          <a:p>
            <a:r>
              <a:rPr lang="sr-Cyrl-RS" dirty="0" smtClean="0"/>
              <a:t>провера знања путем квизова</a:t>
            </a:r>
          </a:p>
          <a:p>
            <a:r>
              <a:rPr lang="sr-Cyrl-RS" dirty="0" smtClean="0"/>
              <a:t>настава се реализује путем посета (Ботаничка башта и изложб</a:t>
            </a:r>
            <a:r>
              <a:rPr lang="en-US" dirty="0" smtClean="0"/>
              <a:t>e…</a:t>
            </a:r>
            <a:r>
              <a:rPr lang="sr-Cyrl-RS" dirty="0" smtClean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Начин реализације наставе:</a:t>
            </a:r>
            <a:endParaRPr lang="en-US" dirty="0"/>
          </a:p>
        </p:txBody>
      </p:sp>
      <p:pic>
        <p:nvPicPr>
          <p:cNvPr id="4100" name="Picture 4" descr="Geografija - Počet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3826531"/>
            <a:ext cx="3357586" cy="2607067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1472" y="1928802"/>
            <a:ext cx="8115328" cy="135732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sr-Cyrl-RS" dirty="0" smtClean="0"/>
          </a:p>
          <a:p>
            <a:pPr algn="ctr">
              <a:buNone/>
            </a:pPr>
            <a:endParaRPr lang="sr-Cyrl-RS" dirty="0" smtClean="0"/>
          </a:p>
          <a:p>
            <a:pPr algn="ctr">
              <a:buNone/>
            </a:pPr>
            <a:endParaRPr lang="sr-Cyrl-RS" dirty="0" smtClean="0"/>
          </a:p>
          <a:p>
            <a:pPr algn="ctr">
              <a:buNone/>
            </a:pPr>
            <a:endParaRPr lang="sr-Cyrl-RS" dirty="0" smtClean="0"/>
          </a:p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sr-Cyrl-RS" sz="7200" dirty="0" smtClean="0"/>
              <a:t>Хвала на пажњи</a:t>
            </a:r>
            <a:endParaRPr lang="en-US" sz="7200" dirty="0"/>
          </a:p>
        </p:txBody>
      </p:sp>
      <p:pic>
        <p:nvPicPr>
          <p:cNvPr id="2052" name="Picture 4" descr="Geografija, 6. razred vježbe za osnovnu školu - Školica N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2571744"/>
            <a:ext cx="5357850" cy="3214711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156</TotalTime>
  <Words>297</Words>
  <Application>Microsoft Office PowerPoint</Application>
  <PresentationFormat>On-screen Show (4:3)</PresentationFormat>
  <Paragraphs>42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Paper</vt:lpstr>
      <vt:lpstr>Медицинска географија</vt:lpstr>
      <vt:lpstr>  Циљеви Медицинске географије:</vt:lpstr>
      <vt:lpstr>Циљеви Медицинске географије:</vt:lpstr>
      <vt:lpstr>Циљеви Медицинске географије:</vt:lpstr>
      <vt:lpstr>Циљеви Медицинске географије:</vt:lpstr>
      <vt:lpstr>Mедицинска географија у систему географских наука</vt:lpstr>
      <vt:lpstr>Slide 7</vt:lpstr>
      <vt:lpstr>Начин реализације наставе:</vt:lpstr>
      <vt:lpstr>Хвала на пажњи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Медицинска географија</dc:title>
  <dc:creator>kabinet005</dc:creator>
  <cp:lastModifiedBy>sneza</cp:lastModifiedBy>
  <cp:revision>24</cp:revision>
  <dcterms:created xsi:type="dcterms:W3CDTF">2022-05-27T19:45:00Z</dcterms:created>
  <dcterms:modified xsi:type="dcterms:W3CDTF">2022-05-29T13:58:14Z</dcterms:modified>
</cp:coreProperties>
</file>